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8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4" r:id="rId23"/>
    <p:sldId id="283" r:id="rId24"/>
    <p:sldId id="285" r:id="rId25"/>
    <p:sldId id="286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AB"/>
    <a:srgbClr val="1A366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4586" autoAdjust="0"/>
  </p:normalViewPr>
  <p:slideViewPr>
    <p:cSldViewPr snapToGrid="0">
      <p:cViewPr varScale="1">
        <p:scale>
          <a:sx n="54" d="100"/>
          <a:sy n="54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noFill/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noFill/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noFill/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noFill/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noFill/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noFill/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noFill/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noFill/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noFill/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noFill/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noFill/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noFill/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noFill/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noFill/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noFill/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noFill/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noFill/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noFill/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noFill/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noFill/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noFill/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208178-EEA0-4D05-9360-E7E88B9DC2D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A631F518-1694-4272-97B9-AD7B9E7AADF8}">
      <dgm:prSet phldrT="[Texte]"/>
      <dgm:spPr>
        <a:noFill/>
      </dgm:spPr>
      <dgm:t>
        <a:bodyPr/>
        <a:lstStyle/>
        <a:p>
          <a:r>
            <a:rPr lang="fr-FR" dirty="0"/>
            <a:t>Introduction</a:t>
          </a:r>
        </a:p>
      </dgm:t>
    </dgm:pt>
    <dgm:pt modelId="{51E4362E-E54B-4806-B4CD-28E593BA77DD}" type="parTrans" cxnId="{90452D1F-8717-4D2F-ABF9-E626AF009FCE}">
      <dgm:prSet/>
      <dgm:spPr/>
      <dgm:t>
        <a:bodyPr/>
        <a:lstStyle/>
        <a:p>
          <a:endParaRPr lang="fr-FR"/>
        </a:p>
      </dgm:t>
    </dgm:pt>
    <dgm:pt modelId="{587B43D2-CBE8-4E0A-85ED-12940D5E9B19}" type="sibTrans" cxnId="{90452D1F-8717-4D2F-ABF9-E626AF009FCE}">
      <dgm:prSet/>
      <dgm:spPr>
        <a:solidFill>
          <a:srgbClr val="1A3668"/>
        </a:solidFill>
      </dgm:spPr>
      <dgm:t>
        <a:bodyPr/>
        <a:lstStyle/>
        <a:p>
          <a:endParaRPr lang="fr-FR"/>
        </a:p>
      </dgm:t>
    </dgm:pt>
    <dgm:pt modelId="{2BD4B6E1-F97C-4F51-9530-C440351FB127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Cadre du projet</a:t>
          </a:r>
        </a:p>
      </dgm:t>
    </dgm:pt>
    <dgm:pt modelId="{61828941-1A87-49E5-8A44-2143CEF65DEB}" type="parTrans" cxnId="{58DD1EF9-F285-4F9B-A463-EF2B711C9401}">
      <dgm:prSet/>
      <dgm:spPr/>
      <dgm:t>
        <a:bodyPr/>
        <a:lstStyle/>
        <a:p>
          <a:endParaRPr lang="fr-FR"/>
        </a:p>
      </dgm:t>
    </dgm:pt>
    <dgm:pt modelId="{0C9199B7-B4C3-4340-B530-E23453A5BED6}" type="sibTrans" cxnId="{58DD1EF9-F285-4F9B-A463-EF2B711C9401}">
      <dgm:prSet/>
      <dgm:spPr/>
      <dgm:t>
        <a:bodyPr/>
        <a:lstStyle/>
        <a:p>
          <a:endParaRPr lang="fr-FR"/>
        </a:p>
      </dgm:t>
    </dgm:pt>
    <dgm:pt modelId="{F88593DE-D928-4C55-817D-B0BF8CAC8A2D}">
      <dgm:prSet phldrT="[Texte]"/>
      <dgm:spPr>
        <a:noFill/>
      </dgm:spPr>
      <dgm:t>
        <a:bodyPr/>
        <a:lstStyle/>
        <a:p>
          <a:r>
            <a:rPr lang="fr-FR" dirty="0"/>
            <a:t>Réalisation de la solution</a:t>
          </a:r>
        </a:p>
      </dgm:t>
    </dgm:pt>
    <dgm:pt modelId="{27CAA521-69FA-4A5A-8C86-2D9101F6D6B0}" type="parTrans" cxnId="{16298B8C-30CE-4654-BE6C-829B9BF0A5D0}">
      <dgm:prSet/>
      <dgm:spPr/>
      <dgm:t>
        <a:bodyPr/>
        <a:lstStyle/>
        <a:p>
          <a:endParaRPr lang="fr-FR"/>
        </a:p>
      </dgm:t>
    </dgm:pt>
    <dgm:pt modelId="{82D44AC4-7130-4BBA-BF8A-42662DFFD852}" type="sibTrans" cxnId="{16298B8C-30CE-4654-BE6C-829B9BF0A5D0}">
      <dgm:prSet/>
      <dgm:spPr/>
      <dgm:t>
        <a:bodyPr/>
        <a:lstStyle/>
        <a:p>
          <a:endParaRPr lang="fr-FR"/>
        </a:p>
      </dgm:t>
    </dgm:pt>
    <dgm:pt modelId="{E3F8A487-E226-43DD-9C9E-D8B2459D3088}">
      <dgm:prSet phldrT="[Texte]"/>
      <dgm:spPr>
        <a:noFill/>
      </dgm:spPr>
      <dgm:t>
        <a:bodyPr/>
        <a:lstStyle/>
        <a:p>
          <a:r>
            <a:rPr lang="fr-FR" dirty="0"/>
            <a:t>Conception de la solution</a:t>
          </a:r>
        </a:p>
      </dgm:t>
    </dgm:pt>
    <dgm:pt modelId="{A4190F85-78F5-412B-B25B-E5930DCEC124}" type="parTrans" cxnId="{4287C113-4F3F-438A-96A6-46DD72472471}">
      <dgm:prSet/>
      <dgm:spPr/>
      <dgm:t>
        <a:bodyPr/>
        <a:lstStyle/>
        <a:p>
          <a:endParaRPr lang="fr-FR"/>
        </a:p>
      </dgm:t>
    </dgm:pt>
    <dgm:pt modelId="{036431EF-178E-4F5C-8CBA-1BBA155802A4}" type="sibTrans" cxnId="{4287C113-4F3F-438A-96A6-46DD72472471}">
      <dgm:prSet/>
      <dgm:spPr/>
      <dgm:t>
        <a:bodyPr/>
        <a:lstStyle/>
        <a:p>
          <a:endParaRPr lang="fr-FR"/>
        </a:p>
      </dgm:t>
    </dgm:pt>
    <dgm:pt modelId="{EB6A8BB3-86AC-4CC7-99E7-113B1C81E94D}">
      <dgm:prSet phldrT="[Texte]"/>
      <dgm:spPr>
        <a:noFill/>
      </dgm:spPr>
      <dgm:t>
        <a:bodyPr/>
        <a:lstStyle/>
        <a:p>
          <a:r>
            <a:rPr lang="fr-FR" dirty="0"/>
            <a:t>Conclusion et perspectives </a:t>
          </a:r>
        </a:p>
      </dgm:t>
    </dgm:pt>
    <dgm:pt modelId="{920DC72D-2A5C-4C50-9694-7E7852DAC7CA}" type="parTrans" cxnId="{D531ACA4-33D1-4400-92EC-2B449B3E3541}">
      <dgm:prSet/>
      <dgm:spPr/>
      <dgm:t>
        <a:bodyPr/>
        <a:lstStyle/>
        <a:p>
          <a:endParaRPr lang="fr-FR"/>
        </a:p>
      </dgm:t>
    </dgm:pt>
    <dgm:pt modelId="{362BC731-7145-48C3-93C6-6EA311640685}" type="sibTrans" cxnId="{D531ACA4-33D1-4400-92EC-2B449B3E3541}">
      <dgm:prSet/>
      <dgm:spPr/>
      <dgm:t>
        <a:bodyPr/>
        <a:lstStyle/>
        <a:p>
          <a:endParaRPr lang="fr-FR"/>
        </a:p>
      </dgm:t>
    </dgm:pt>
    <dgm:pt modelId="{8A7EBC75-BDAB-427A-8906-8D6F08C95E8F}" type="pres">
      <dgm:prSet presAssocID="{EE208178-EEA0-4D05-9360-E7E88B9DC2DD}" presName="Name0" presStyleCnt="0">
        <dgm:presLayoutVars>
          <dgm:chMax val="7"/>
          <dgm:chPref val="7"/>
          <dgm:dir/>
        </dgm:presLayoutVars>
      </dgm:prSet>
      <dgm:spPr/>
    </dgm:pt>
    <dgm:pt modelId="{65AD02A4-293A-449A-9625-C52EF481B535}" type="pres">
      <dgm:prSet presAssocID="{EE208178-EEA0-4D05-9360-E7E88B9DC2DD}" presName="Name1" presStyleCnt="0"/>
      <dgm:spPr/>
    </dgm:pt>
    <dgm:pt modelId="{D4EA6CC2-A6FD-4979-9BA8-84A647879006}" type="pres">
      <dgm:prSet presAssocID="{EE208178-EEA0-4D05-9360-E7E88B9DC2DD}" presName="cycle" presStyleCnt="0"/>
      <dgm:spPr/>
    </dgm:pt>
    <dgm:pt modelId="{BAF9F1ED-100F-4DC7-9D94-E059B24099AB}" type="pres">
      <dgm:prSet presAssocID="{EE208178-EEA0-4D05-9360-E7E88B9DC2DD}" presName="srcNode" presStyleLbl="node1" presStyleIdx="0" presStyleCnt="5"/>
      <dgm:spPr/>
    </dgm:pt>
    <dgm:pt modelId="{5CBD8CB7-BF10-4FEA-9664-E5165634344A}" type="pres">
      <dgm:prSet presAssocID="{EE208178-EEA0-4D05-9360-E7E88B9DC2DD}" presName="conn" presStyleLbl="parChTrans1D2" presStyleIdx="0" presStyleCnt="1"/>
      <dgm:spPr/>
    </dgm:pt>
    <dgm:pt modelId="{05FCB908-BC9A-47AA-9DD6-89E6D1FCE51C}" type="pres">
      <dgm:prSet presAssocID="{EE208178-EEA0-4D05-9360-E7E88B9DC2DD}" presName="extraNode" presStyleLbl="node1" presStyleIdx="0" presStyleCnt="5"/>
      <dgm:spPr/>
    </dgm:pt>
    <dgm:pt modelId="{11634368-7B37-4576-9C69-647E26F958E7}" type="pres">
      <dgm:prSet presAssocID="{EE208178-EEA0-4D05-9360-E7E88B9DC2DD}" presName="dstNode" presStyleLbl="node1" presStyleIdx="0" presStyleCnt="5"/>
      <dgm:spPr/>
    </dgm:pt>
    <dgm:pt modelId="{1ECECBA8-95AD-4141-A003-0B065F8095FB}" type="pres">
      <dgm:prSet presAssocID="{A631F518-1694-4272-97B9-AD7B9E7AADF8}" presName="text_1" presStyleLbl="node1" presStyleIdx="0" presStyleCnt="5">
        <dgm:presLayoutVars>
          <dgm:bulletEnabled val="1"/>
        </dgm:presLayoutVars>
      </dgm:prSet>
      <dgm:spPr/>
    </dgm:pt>
    <dgm:pt modelId="{A0514B95-2849-43DB-B721-5F0EAEF7109D}" type="pres">
      <dgm:prSet presAssocID="{A631F518-1694-4272-97B9-AD7B9E7AADF8}" presName="accent_1" presStyleCnt="0"/>
      <dgm:spPr/>
    </dgm:pt>
    <dgm:pt modelId="{A4B52AE9-2705-4641-8694-23BF7C6690DC}" type="pres">
      <dgm:prSet presAssocID="{A631F518-1694-4272-97B9-AD7B9E7AADF8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D56EB98A-7A14-418F-8218-24D850828FAB}" type="pres">
      <dgm:prSet presAssocID="{2BD4B6E1-F97C-4F51-9530-C440351FB127}" presName="text_2" presStyleLbl="node1" presStyleIdx="1" presStyleCnt="5">
        <dgm:presLayoutVars>
          <dgm:bulletEnabled val="1"/>
        </dgm:presLayoutVars>
      </dgm:prSet>
      <dgm:spPr/>
    </dgm:pt>
    <dgm:pt modelId="{7C9881BB-CF3E-41C8-85B0-A32E89C7B450}" type="pres">
      <dgm:prSet presAssocID="{2BD4B6E1-F97C-4F51-9530-C440351FB127}" presName="accent_2" presStyleCnt="0"/>
      <dgm:spPr/>
    </dgm:pt>
    <dgm:pt modelId="{C155E544-2BE0-4980-8A54-9713F04EF2F4}" type="pres">
      <dgm:prSet presAssocID="{2BD4B6E1-F97C-4F51-9530-C440351FB127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9B369914-7319-4649-8DE8-B2E54629C22C}" type="pres">
      <dgm:prSet presAssocID="{E3F8A487-E226-43DD-9C9E-D8B2459D3088}" presName="text_3" presStyleLbl="node1" presStyleIdx="2" presStyleCnt="5">
        <dgm:presLayoutVars>
          <dgm:bulletEnabled val="1"/>
        </dgm:presLayoutVars>
      </dgm:prSet>
      <dgm:spPr/>
    </dgm:pt>
    <dgm:pt modelId="{347C2B32-C309-46AE-A1A5-0A14AFFA9004}" type="pres">
      <dgm:prSet presAssocID="{E3F8A487-E226-43DD-9C9E-D8B2459D3088}" presName="accent_3" presStyleCnt="0"/>
      <dgm:spPr/>
    </dgm:pt>
    <dgm:pt modelId="{74BD6E9F-959A-412A-847D-79DB5837B859}" type="pres">
      <dgm:prSet presAssocID="{E3F8A487-E226-43DD-9C9E-D8B2459D3088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36B15C98-EE12-4A41-86D7-3A377E9544A9}" type="pres">
      <dgm:prSet presAssocID="{F88593DE-D928-4C55-817D-B0BF8CAC8A2D}" presName="text_4" presStyleLbl="node1" presStyleIdx="3" presStyleCnt="5">
        <dgm:presLayoutVars>
          <dgm:bulletEnabled val="1"/>
        </dgm:presLayoutVars>
      </dgm:prSet>
      <dgm:spPr/>
    </dgm:pt>
    <dgm:pt modelId="{75196430-873D-40CA-80F8-548E263CD552}" type="pres">
      <dgm:prSet presAssocID="{F88593DE-D928-4C55-817D-B0BF8CAC8A2D}" presName="accent_4" presStyleCnt="0"/>
      <dgm:spPr/>
    </dgm:pt>
    <dgm:pt modelId="{4C1642B6-C760-4D18-B811-6C7CAD9171AF}" type="pres">
      <dgm:prSet presAssocID="{F88593DE-D928-4C55-817D-B0BF8CAC8A2D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A1E55CE9-EAE8-4096-9546-C8604A97D29F}" type="pres">
      <dgm:prSet presAssocID="{EB6A8BB3-86AC-4CC7-99E7-113B1C81E94D}" presName="text_5" presStyleLbl="node1" presStyleIdx="4" presStyleCnt="5">
        <dgm:presLayoutVars>
          <dgm:bulletEnabled val="1"/>
        </dgm:presLayoutVars>
      </dgm:prSet>
      <dgm:spPr/>
    </dgm:pt>
    <dgm:pt modelId="{5E5D5247-B279-4D2A-8FF4-38E99F3BA3EF}" type="pres">
      <dgm:prSet presAssocID="{EB6A8BB3-86AC-4CC7-99E7-113B1C81E94D}" presName="accent_5" presStyleCnt="0"/>
      <dgm:spPr/>
    </dgm:pt>
    <dgm:pt modelId="{F0D09734-0770-4E1F-9A1B-84722BCEA98F}" type="pres">
      <dgm:prSet presAssocID="{EB6A8BB3-86AC-4CC7-99E7-113B1C81E94D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4287C113-4F3F-438A-96A6-46DD72472471}" srcId="{EE208178-EEA0-4D05-9360-E7E88B9DC2DD}" destId="{E3F8A487-E226-43DD-9C9E-D8B2459D3088}" srcOrd="2" destOrd="0" parTransId="{A4190F85-78F5-412B-B25B-E5930DCEC124}" sibTransId="{036431EF-178E-4F5C-8CBA-1BBA155802A4}"/>
    <dgm:cxn modelId="{90452D1F-8717-4D2F-ABF9-E626AF009FCE}" srcId="{EE208178-EEA0-4D05-9360-E7E88B9DC2DD}" destId="{A631F518-1694-4272-97B9-AD7B9E7AADF8}" srcOrd="0" destOrd="0" parTransId="{51E4362E-E54B-4806-B4CD-28E593BA77DD}" sibTransId="{587B43D2-CBE8-4E0A-85ED-12940D5E9B19}"/>
    <dgm:cxn modelId="{34FC9321-A3DE-4B5E-90E5-6FE3613425E5}" type="presOf" srcId="{F88593DE-D928-4C55-817D-B0BF8CAC8A2D}" destId="{36B15C98-EE12-4A41-86D7-3A377E9544A9}" srcOrd="0" destOrd="0" presId="urn:microsoft.com/office/officeart/2008/layout/VerticalCurvedList"/>
    <dgm:cxn modelId="{56796F2A-3C4C-474F-86FA-D2A01C6ADA99}" type="presOf" srcId="{EE208178-EEA0-4D05-9360-E7E88B9DC2DD}" destId="{8A7EBC75-BDAB-427A-8906-8D6F08C95E8F}" srcOrd="0" destOrd="0" presId="urn:microsoft.com/office/officeart/2008/layout/VerticalCurvedList"/>
    <dgm:cxn modelId="{E2CE103B-CB5F-424E-9F6F-4AAB2847E35D}" type="presOf" srcId="{2BD4B6E1-F97C-4F51-9530-C440351FB127}" destId="{D56EB98A-7A14-418F-8218-24D850828FAB}" srcOrd="0" destOrd="0" presId="urn:microsoft.com/office/officeart/2008/layout/VerticalCurvedList"/>
    <dgm:cxn modelId="{C3CA8342-0D8E-4346-8657-306516FC2973}" type="presOf" srcId="{587B43D2-CBE8-4E0A-85ED-12940D5E9B19}" destId="{5CBD8CB7-BF10-4FEA-9664-E5165634344A}" srcOrd="0" destOrd="0" presId="urn:microsoft.com/office/officeart/2008/layout/VerticalCurvedList"/>
    <dgm:cxn modelId="{0A2CBF53-7854-4376-9AD0-D551CA32A9C8}" type="presOf" srcId="{E3F8A487-E226-43DD-9C9E-D8B2459D3088}" destId="{9B369914-7319-4649-8DE8-B2E54629C22C}" srcOrd="0" destOrd="0" presId="urn:microsoft.com/office/officeart/2008/layout/VerticalCurvedList"/>
    <dgm:cxn modelId="{16298B8C-30CE-4654-BE6C-829B9BF0A5D0}" srcId="{EE208178-EEA0-4D05-9360-E7E88B9DC2DD}" destId="{F88593DE-D928-4C55-817D-B0BF8CAC8A2D}" srcOrd="3" destOrd="0" parTransId="{27CAA521-69FA-4A5A-8C86-2D9101F6D6B0}" sibTransId="{82D44AC4-7130-4BBA-BF8A-42662DFFD852}"/>
    <dgm:cxn modelId="{D531ACA4-33D1-4400-92EC-2B449B3E3541}" srcId="{EE208178-EEA0-4D05-9360-E7E88B9DC2DD}" destId="{EB6A8BB3-86AC-4CC7-99E7-113B1C81E94D}" srcOrd="4" destOrd="0" parTransId="{920DC72D-2A5C-4C50-9694-7E7852DAC7CA}" sibTransId="{362BC731-7145-48C3-93C6-6EA311640685}"/>
    <dgm:cxn modelId="{3E6979A7-5D2C-462D-BEC0-EAECD3C069BA}" type="presOf" srcId="{EB6A8BB3-86AC-4CC7-99E7-113B1C81E94D}" destId="{A1E55CE9-EAE8-4096-9546-C8604A97D29F}" srcOrd="0" destOrd="0" presId="urn:microsoft.com/office/officeart/2008/layout/VerticalCurvedList"/>
    <dgm:cxn modelId="{DA31CBA8-1146-477F-B0B2-5D9ADCE4C5DB}" type="presOf" srcId="{A631F518-1694-4272-97B9-AD7B9E7AADF8}" destId="{1ECECBA8-95AD-4141-A003-0B065F8095FB}" srcOrd="0" destOrd="0" presId="urn:microsoft.com/office/officeart/2008/layout/VerticalCurvedList"/>
    <dgm:cxn modelId="{58DD1EF9-F285-4F9B-A463-EF2B711C9401}" srcId="{EE208178-EEA0-4D05-9360-E7E88B9DC2DD}" destId="{2BD4B6E1-F97C-4F51-9530-C440351FB127}" srcOrd="1" destOrd="0" parTransId="{61828941-1A87-49E5-8A44-2143CEF65DEB}" sibTransId="{0C9199B7-B4C3-4340-B530-E23453A5BED6}"/>
    <dgm:cxn modelId="{C68789A8-5029-4169-B1D9-CCAFE8B0E851}" type="presParOf" srcId="{8A7EBC75-BDAB-427A-8906-8D6F08C95E8F}" destId="{65AD02A4-293A-449A-9625-C52EF481B535}" srcOrd="0" destOrd="0" presId="urn:microsoft.com/office/officeart/2008/layout/VerticalCurvedList"/>
    <dgm:cxn modelId="{6E9DA77B-C1F7-4B8E-A4B6-6B2B3E2867F9}" type="presParOf" srcId="{65AD02A4-293A-449A-9625-C52EF481B535}" destId="{D4EA6CC2-A6FD-4979-9BA8-84A647879006}" srcOrd="0" destOrd="0" presId="urn:microsoft.com/office/officeart/2008/layout/VerticalCurvedList"/>
    <dgm:cxn modelId="{958AD98C-5FAF-4E70-8B44-ACB01F521DFC}" type="presParOf" srcId="{D4EA6CC2-A6FD-4979-9BA8-84A647879006}" destId="{BAF9F1ED-100F-4DC7-9D94-E059B24099AB}" srcOrd="0" destOrd="0" presId="urn:microsoft.com/office/officeart/2008/layout/VerticalCurvedList"/>
    <dgm:cxn modelId="{A7D9247D-C2A8-4091-AA65-F87343EDC401}" type="presParOf" srcId="{D4EA6CC2-A6FD-4979-9BA8-84A647879006}" destId="{5CBD8CB7-BF10-4FEA-9664-E5165634344A}" srcOrd="1" destOrd="0" presId="urn:microsoft.com/office/officeart/2008/layout/VerticalCurvedList"/>
    <dgm:cxn modelId="{1D562DDC-6D61-4929-9C31-A58E61B6A775}" type="presParOf" srcId="{D4EA6CC2-A6FD-4979-9BA8-84A647879006}" destId="{05FCB908-BC9A-47AA-9DD6-89E6D1FCE51C}" srcOrd="2" destOrd="0" presId="urn:microsoft.com/office/officeart/2008/layout/VerticalCurvedList"/>
    <dgm:cxn modelId="{3218F4C2-49DA-48BC-BA28-A756CF9B2D29}" type="presParOf" srcId="{D4EA6CC2-A6FD-4979-9BA8-84A647879006}" destId="{11634368-7B37-4576-9C69-647E26F958E7}" srcOrd="3" destOrd="0" presId="urn:microsoft.com/office/officeart/2008/layout/VerticalCurvedList"/>
    <dgm:cxn modelId="{610C0848-4F4B-4220-960D-E896419BB607}" type="presParOf" srcId="{65AD02A4-293A-449A-9625-C52EF481B535}" destId="{1ECECBA8-95AD-4141-A003-0B065F8095FB}" srcOrd="1" destOrd="0" presId="urn:microsoft.com/office/officeart/2008/layout/VerticalCurvedList"/>
    <dgm:cxn modelId="{3E6A33BF-C225-4632-B133-D2B635610F81}" type="presParOf" srcId="{65AD02A4-293A-449A-9625-C52EF481B535}" destId="{A0514B95-2849-43DB-B721-5F0EAEF7109D}" srcOrd="2" destOrd="0" presId="urn:microsoft.com/office/officeart/2008/layout/VerticalCurvedList"/>
    <dgm:cxn modelId="{DB4D4736-E400-493F-A374-A03724DF1EAD}" type="presParOf" srcId="{A0514B95-2849-43DB-B721-5F0EAEF7109D}" destId="{A4B52AE9-2705-4641-8694-23BF7C6690DC}" srcOrd="0" destOrd="0" presId="urn:microsoft.com/office/officeart/2008/layout/VerticalCurvedList"/>
    <dgm:cxn modelId="{E96F8B5E-15F1-428A-813F-72D1A0E6B917}" type="presParOf" srcId="{65AD02A4-293A-449A-9625-C52EF481B535}" destId="{D56EB98A-7A14-418F-8218-24D850828FAB}" srcOrd="3" destOrd="0" presId="urn:microsoft.com/office/officeart/2008/layout/VerticalCurvedList"/>
    <dgm:cxn modelId="{BB98C201-E39B-41E4-A43D-E51476539B71}" type="presParOf" srcId="{65AD02A4-293A-449A-9625-C52EF481B535}" destId="{7C9881BB-CF3E-41C8-85B0-A32E89C7B450}" srcOrd="4" destOrd="0" presId="urn:microsoft.com/office/officeart/2008/layout/VerticalCurvedList"/>
    <dgm:cxn modelId="{55137FAB-2D98-47A5-822A-0218EDBF18AD}" type="presParOf" srcId="{7C9881BB-CF3E-41C8-85B0-A32E89C7B450}" destId="{C155E544-2BE0-4980-8A54-9713F04EF2F4}" srcOrd="0" destOrd="0" presId="urn:microsoft.com/office/officeart/2008/layout/VerticalCurvedList"/>
    <dgm:cxn modelId="{4A76136A-E3F3-4E94-896C-831870C5A20B}" type="presParOf" srcId="{65AD02A4-293A-449A-9625-C52EF481B535}" destId="{9B369914-7319-4649-8DE8-B2E54629C22C}" srcOrd="5" destOrd="0" presId="urn:microsoft.com/office/officeart/2008/layout/VerticalCurvedList"/>
    <dgm:cxn modelId="{D16E1569-3B62-4450-B5DA-7102D23E3986}" type="presParOf" srcId="{65AD02A4-293A-449A-9625-C52EF481B535}" destId="{347C2B32-C309-46AE-A1A5-0A14AFFA9004}" srcOrd="6" destOrd="0" presId="urn:microsoft.com/office/officeart/2008/layout/VerticalCurvedList"/>
    <dgm:cxn modelId="{5317C7F1-C4DE-4770-B385-A71E6225D144}" type="presParOf" srcId="{347C2B32-C309-46AE-A1A5-0A14AFFA9004}" destId="{74BD6E9F-959A-412A-847D-79DB5837B859}" srcOrd="0" destOrd="0" presId="urn:microsoft.com/office/officeart/2008/layout/VerticalCurvedList"/>
    <dgm:cxn modelId="{23CB3F93-0D61-4488-ACE5-66FFCEB35BC7}" type="presParOf" srcId="{65AD02A4-293A-449A-9625-C52EF481B535}" destId="{36B15C98-EE12-4A41-86D7-3A377E9544A9}" srcOrd="7" destOrd="0" presId="urn:microsoft.com/office/officeart/2008/layout/VerticalCurvedList"/>
    <dgm:cxn modelId="{D145046F-DDA4-40A9-A4B7-82D51DB43ABE}" type="presParOf" srcId="{65AD02A4-293A-449A-9625-C52EF481B535}" destId="{75196430-873D-40CA-80F8-548E263CD552}" srcOrd="8" destOrd="0" presId="urn:microsoft.com/office/officeart/2008/layout/VerticalCurvedList"/>
    <dgm:cxn modelId="{97706427-3FE5-47F7-871B-7CDDF14A1B85}" type="presParOf" srcId="{75196430-873D-40CA-80F8-548E263CD552}" destId="{4C1642B6-C760-4D18-B811-6C7CAD9171AF}" srcOrd="0" destOrd="0" presId="urn:microsoft.com/office/officeart/2008/layout/VerticalCurvedList"/>
    <dgm:cxn modelId="{4FD6E9A2-69A3-43D5-935C-809FD6D9E5D2}" type="presParOf" srcId="{65AD02A4-293A-449A-9625-C52EF481B535}" destId="{A1E55CE9-EAE8-4096-9546-C8604A97D29F}" srcOrd="9" destOrd="0" presId="urn:microsoft.com/office/officeart/2008/layout/VerticalCurvedList"/>
    <dgm:cxn modelId="{AB9D6387-0D43-416E-83B7-C8A89B371B02}" type="presParOf" srcId="{65AD02A4-293A-449A-9625-C52EF481B535}" destId="{5E5D5247-B279-4D2A-8FF4-38E99F3BA3EF}" srcOrd="10" destOrd="0" presId="urn:microsoft.com/office/officeart/2008/layout/VerticalCurvedList"/>
    <dgm:cxn modelId="{5E4E9B99-6FB0-4813-80AF-E40A49045943}" type="presParOf" srcId="{5E5D5247-B279-4D2A-8FF4-38E99F3BA3EF}" destId="{F0D09734-0770-4E1F-9A1B-84722BCEA9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F99692-0606-4A7F-91E9-77E253D430E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135C910-E274-4E07-A4AD-60FB1D241F66}">
      <dgm:prSet phldrT="[Texte]" custT="1"/>
      <dgm:spPr>
        <a:solidFill>
          <a:srgbClr val="1A3668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i="0" dirty="0">
              <a:solidFill>
                <a:schemeClr val="tx1"/>
              </a:solidFill>
              <a:effectLst/>
            </a:rPr>
            <a:t>Introduction</a:t>
          </a:r>
        </a:p>
      </dgm:t>
    </dgm:pt>
    <dgm:pt modelId="{30DB4B17-0CCD-40D2-ABF7-25AF63AB5F73}" type="parTrans" cxnId="{9A7484DA-C827-409D-AC95-383C01378D5E}">
      <dgm:prSet/>
      <dgm:spPr/>
      <dgm:t>
        <a:bodyPr/>
        <a:lstStyle/>
        <a:p>
          <a:endParaRPr lang="fr-FR" sz="1600"/>
        </a:p>
      </dgm:t>
    </dgm:pt>
    <dgm:pt modelId="{AB880FAE-0415-48ED-B076-15D100D9ECA0}" type="sibTrans" cxnId="{9A7484DA-C827-409D-AC95-383C01378D5E}">
      <dgm:prSet/>
      <dgm:spPr/>
      <dgm:t>
        <a:bodyPr/>
        <a:lstStyle/>
        <a:p>
          <a:endParaRPr lang="fr-FR" sz="1600"/>
        </a:p>
      </dgm:t>
    </dgm:pt>
    <dgm:pt modelId="{AEFE8492-B019-419A-AA61-4F7E461DE587}">
      <dgm:prSet phldrT="[Texte]" custT="1"/>
      <dgm:spPr>
        <a:solidFill>
          <a:srgbClr val="00AFAB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Cadre du projet</a:t>
          </a:r>
        </a:p>
      </dgm:t>
    </dgm:pt>
    <dgm:pt modelId="{3EC11C9A-D5DE-4FBA-BF99-39DE300C2C6C}" type="parTrans" cxnId="{137F37C9-EA24-4B11-8E29-82D66B95CCC9}">
      <dgm:prSet/>
      <dgm:spPr/>
      <dgm:t>
        <a:bodyPr/>
        <a:lstStyle/>
        <a:p>
          <a:endParaRPr lang="fr-FR" sz="1600"/>
        </a:p>
      </dgm:t>
    </dgm:pt>
    <dgm:pt modelId="{F982B2BC-63C0-401D-8AED-E51795B09790}" type="sibTrans" cxnId="{137F37C9-EA24-4B11-8E29-82D66B95CCC9}">
      <dgm:prSet/>
      <dgm:spPr/>
      <dgm:t>
        <a:bodyPr/>
        <a:lstStyle/>
        <a:p>
          <a:endParaRPr lang="fr-FR" sz="1600"/>
        </a:p>
      </dgm:t>
    </dgm:pt>
    <dgm:pt modelId="{483DD75E-7074-4456-947B-C120B229DA59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Conception de la solution</a:t>
          </a:r>
        </a:p>
      </dgm:t>
    </dgm:pt>
    <dgm:pt modelId="{B54C7D23-4F6F-44D3-8672-BB18779CFC9F}" type="parTrans" cxnId="{90808F4A-F3DF-4EC8-BFF3-A7AE34DFE9B6}">
      <dgm:prSet/>
      <dgm:spPr/>
      <dgm:t>
        <a:bodyPr/>
        <a:lstStyle/>
        <a:p>
          <a:endParaRPr lang="fr-FR" sz="1600"/>
        </a:p>
      </dgm:t>
    </dgm:pt>
    <dgm:pt modelId="{F5F446D3-2804-40A0-AB37-3A38F52B32D9}" type="sibTrans" cxnId="{90808F4A-F3DF-4EC8-BFF3-A7AE34DFE9B6}">
      <dgm:prSet/>
      <dgm:spPr/>
      <dgm:t>
        <a:bodyPr/>
        <a:lstStyle/>
        <a:p>
          <a:endParaRPr lang="fr-FR" sz="1600"/>
        </a:p>
      </dgm:t>
    </dgm:pt>
    <dgm:pt modelId="{0118AD3C-27B9-407D-AFF1-D44CFDD0DA9E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Réalisation de la solution</a:t>
          </a:r>
        </a:p>
      </dgm:t>
    </dgm:pt>
    <dgm:pt modelId="{650CF20F-BABD-40DE-A964-DF18C86C19A0}" type="parTrans" cxnId="{E2C5C6D2-2128-4919-9D16-201DA71AC7C6}">
      <dgm:prSet/>
      <dgm:spPr/>
      <dgm:t>
        <a:bodyPr/>
        <a:lstStyle/>
        <a:p>
          <a:endParaRPr lang="fr-FR" sz="1600"/>
        </a:p>
      </dgm:t>
    </dgm:pt>
    <dgm:pt modelId="{44685037-F4E0-4C36-8B6A-4EFD91247B69}" type="sibTrans" cxnId="{E2C5C6D2-2128-4919-9D16-201DA71AC7C6}">
      <dgm:prSet/>
      <dgm:spPr/>
      <dgm:t>
        <a:bodyPr/>
        <a:lstStyle/>
        <a:p>
          <a:endParaRPr lang="fr-FR" sz="1600"/>
        </a:p>
      </dgm:t>
    </dgm:pt>
    <dgm:pt modelId="{7FFA057E-1EDD-4790-AACE-0F4A162CA363}">
      <dgm:prSet phldrT="[Texte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FR" sz="1600" b="1" dirty="0">
              <a:solidFill>
                <a:schemeClr val="tx1"/>
              </a:solidFill>
            </a:rPr>
            <a:t>Conclusion et perspectives</a:t>
          </a:r>
        </a:p>
      </dgm:t>
    </dgm:pt>
    <dgm:pt modelId="{3FB0A51B-8A85-4EC9-9C6F-2E9F727534E7}" type="parTrans" cxnId="{CFF027BF-9063-4F8E-9B49-1813BA205187}">
      <dgm:prSet/>
      <dgm:spPr/>
      <dgm:t>
        <a:bodyPr/>
        <a:lstStyle/>
        <a:p>
          <a:endParaRPr lang="fr-FR" sz="1600"/>
        </a:p>
      </dgm:t>
    </dgm:pt>
    <dgm:pt modelId="{492C9F5D-5078-4AE8-AA8A-DC162DADAF11}" type="sibTrans" cxnId="{CFF027BF-9063-4F8E-9B49-1813BA205187}">
      <dgm:prSet/>
      <dgm:spPr/>
      <dgm:t>
        <a:bodyPr/>
        <a:lstStyle/>
        <a:p>
          <a:endParaRPr lang="fr-FR" sz="1600"/>
        </a:p>
      </dgm:t>
    </dgm:pt>
    <dgm:pt modelId="{FEE82412-9A61-4FD7-8121-804A4DA7C38A}" type="pres">
      <dgm:prSet presAssocID="{DBF99692-0606-4A7F-91E9-77E253D430E9}" presName="Name0" presStyleCnt="0">
        <dgm:presLayoutVars>
          <dgm:dir/>
          <dgm:animLvl val="lvl"/>
          <dgm:resizeHandles val="exact"/>
        </dgm:presLayoutVars>
      </dgm:prSet>
      <dgm:spPr/>
    </dgm:pt>
    <dgm:pt modelId="{7684594C-AC1C-4C37-A9A1-D174BB74DAA5}" type="pres">
      <dgm:prSet presAssocID="{1135C910-E274-4E07-A4AD-60FB1D241F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97BF2C4-C3CB-498E-A7D7-8903AA7AAD43}" type="pres">
      <dgm:prSet presAssocID="{AB880FAE-0415-48ED-B076-15D100D9ECA0}" presName="parTxOnlySpace" presStyleCnt="0"/>
      <dgm:spPr/>
    </dgm:pt>
    <dgm:pt modelId="{174053C9-0485-4594-A3C2-035BE4785292}" type="pres">
      <dgm:prSet presAssocID="{AEFE8492-B019-419A-AA61-4F7E461DE58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DED62-042F-4EFB-9FFF-B9860E629104}" type="pres">
      <dgm:prSet presAssocID="{F982B2BC-63C0-401D-8AED-E51795B09790}" presName="parTxOnlySpace" presStyleCnt="0"/>
      <dgm:spPr/>
    </dgm:pt>
    <dgm:pt modelId="{FC681965-447C-4458-9632-0D9E7C94932E}" type="pres">
      <dgm:prSet presAssocID="{483DD75E-7074-4456-947B-C120B229DA5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19A58A2-C96C-449D-B10F-BCFC9086241A}" type="pres">
      <dgm:prSet presAssocID="{F5F446D3-2804-40A0-AB37-3A38F52B32D9}" presName="parTxOnlySpace" presStyleCnt="0"/>
      <dgm:spPr/>
    </dgm:pt>
    <dgm:pt modelId="{40B8D901-626E-48A6-B920-86B3B6D43ECB}" type="pres">
      <dgm:prSet presAssocID="{0118AD3C-27B9-407D-AFF1-D44CFDD0DA9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B5342B-4543-45EF-A1B3-296C01A27144}" type="pres">
      <dgm:prSet presAssocID="{44685037-F4E0-4C36-8B6A-4EFD91247B69}" presName="parTxOnlySpace" presStyleCnt="0"/>
      <dgm:spPr/>
    </dgm:pt>
    <dgm:pt modelId="{68F4429E-D6C7-4061-8091-1F962E829FD2}" type="pres">
      <dgm:prSet presAssocID="{7FFA057E-1EDD-4790-AACE-0F4A162CA36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0BC5413-E8D0-48BC-BB0B-BCD29025A622}" type="presOf" srcId="{AEFE8492-B019-419A-AA61-4F7E461DE587}" destId="{174053C9-0485-4594-A3C2-035BE4785292}" srcOrd="0" destOrd="0" presId="urn:microsoft.com/office/officeart/2005/8/layout/chevron1"/>
    <dgm:cxn modelId="{6CE04D24-9FC0-4B00-AD27-0BA223BED5E0}" type="presOf" srcId="{483DD75E-7074-4456-947B-C120B229DA59}" destId="{FC681965-447C-4458-9632-0D9E7C94932E}" srcOrd="0" destOrd="0" presId="urn:microsoft.com/office/officeart/2005/8/layout/chevron1"/>
    <dgm:cxn modelId="{90808F4A-F3DF-4EC8-BFF3-A7AE34DFE9B6}" srcId="{DBF99692-0606-4A7F-91E9-77E253D430E9}" destId="{483DD75E-7074-4456-947B-C120B229DA59}" srcOrd="2" destOrd="0" parTransId="{B54C7D23-4F6F-44D3-8672-BB18779CFC9F}" sibTransId="{F5F446D3-2804-40A0-AB37-3A38F52B32D9}"/>
    <dgm:cxn modelId="{3BD3A596-94AE-4FFA-82AA-4918B72BCA9A}" type="presOf" srcId="{DBF99692-0606-4A7F-91E9-77E253D430E9}" destId="{FEE82412-9A61-4FD7-8121-804A4DA7C38A}" srcOrd="0" destOrd="0" presId="urn:microsoft.com/office/officeart/2005/8/layout/chevron1"/>
    <dgm:cxn modelId="{8D0291A5-DD6C-4E55-B18C-7A9148BCCEA0}" type="presOf" srcId="{7FFA057E-1EDD-4790-AACE-0F4A162CA363}" destId="{68F4429E-D6C7-4061-8091-1F962E829FD2}" srcOrd="0" destOrd="0" presId="urn:microsoft.com/office/officeart/2005/8/layout/chevron1"/>
    <dgm:cxn modelId="{CFF027BF-9063-4F8E-9B49-1813BA205187}" srcId="{DBF99692-0606-4A7F-91E9-77E253D430E9}" destId="{7FFA057E-1EDD-4790-AACE-0F4A162CA363}" srcOrd="4" destOrd="0" parTransId="{3FB0A51B-8A85-4EC9-9C6F-2E9F727534E7}" sibTransId="{492C9F5D-5078-4AE8-AA8A-DC162DADAF11}"/>
    <dgm:cxn modelId="{61317EC1-8D2F-40A3-915F-155450E33F7D}" type="presOf" srcId="{0118AD3C-27B9-407D-AFF1-D44CFDD0DA9E}" destId="{40B8D901-626E-48A6-B920-86B3B6D43ECB}" srcOrd="0" destOrd="0" presId="urn:microsoft.com/office/officeart/2005/8/layout/chevron1"/>
    <dgm:cxn modelId="{137F37C9-EA24-4B11-8E29-82D66B95CCC9}" srcId="{DBF99692-0606-4A7F-91E9-77E253D430E9}" destId="{AEFE8492-B019-419A-AA61-4F7E461DE587}" srcOrd="1" destOrd="0" parTransId="{3EC11C9A-D5DE-4FBA-BF99-39DE300C2C6C}" sibTransId="{F982B2BC-63C0-401D-8AED-E51795B09790}"/>
    <dgm:cxn modelId="{E2C5C6D2-2128-4919-9D16-201DA71AC7C6}" srcId="{DBF99692-0606-4A7F-91E9-77E253D430E9}" destId="{0118AD3C-27B9-407D-AFF1-D44CFDD0DA9E}" srcOrd="3" destOrd="0" parTransId="{650CF20F-BABD-40DE-A964-DF18C86C19A0}" sibTransId="{44685037-F4E0-4C36-8B6A-4EFD91247B69}"/>
    <dgm:cxn modelId="{F42628D9-CA32-42E8-AA24-4BD4BBA28EC9}" type="presOf" srcId="{1135C910-E274-4E07-A4AD-60FB1D241F66}" destId="{7684594C-AC1C-4C37-A9A1-D174BB74DAA5}" srcOrd="0" destOrd="0" presId="urn:microsoft.com/office/officeart/2005/8/layout/chevron1"/>
    <dgm:cxn modelId="{9A7484DA-C827-409D-AC95-383C01378D5E}" srcId="{DBF99692-0606-4A7F-91E9-77E253D430E9}" destId="{1135C910-E274-4E07-A4AD-60FB1D241F66}" srcOrd="0" destOrd="0" parTransId="{30DB4B17-0CCD-40D2-ABF7-25AF63AB5F73}" sibTransId="{AB880FAE-0415-48ED-B076-15D100D9ECA0}"/>
    <dgm:cxn modelId="{A988FA44-983B-4CB6-969B-3B9815EF82CD}" type="presParOf" srcId="{FEE82412-9A61-4FD7-8121-804A4DA7C38A}" destId="{7684594C-AC1C-4C37-A9A1-D174BB74DAA5}" srcOrd="0" destOrd="0" presId="urn:microsoft.com/office/officeart/2005/8/layout/chevron1"/>
    <dgm:cxn modelId="{550E94C2-97C4-4C32-BA73-047A1B204AF0}" type="presParOf" srcId="{FEE82412-9A61-4FD7-8121-804A4DA7C38A}" destId="{A97BF2C4-C3CB-498E-A7D7-8903AA7AAD43}" srcOrd="1" destOrd="0" presId="urn:microsoft.com/office/officeart/2005/8/layout/chevron1"/>
    <dgm:cxn modelId="{864497F2-DD59-4C08-BA63-586DA76EF20A}" type="presParOf" srcId="{FEE82412-9A61-4FD7-8121-804A4DA7C38A}" destId="{174053C9-0485-4594-A3C2-035BE4785292}" srcOrd="2" destOrd="0" presId="urn:microsoft.com/office/officeart/2005/8/layout/chevron1"/>
    <dgm:cxn modelId="{DAE6B5ED-90D4-40E5-8B4F-C3B7FFF184F3}" type="presParOf" srcId="{FEE82412-9A61-4FD7-8121-804A4DA7C38A}" destId="{862DED62-042F-4EFB-9FFF-B9860E629104}" srcOrd="3" destOrd="0" presId="urn:microsoft.com/office/officeart/2005/8/layout/chevron1"/>
    <dgm:cxn modelId="{01D1CB33-F459-4123-A688-CCE96D307A67}" type="presParOf" srcId="{FEE82412-9A61-4FD7-8121-804A4DA7C38A}" destId="{FC681965-447C-4458-9632-0D9E7C94932E}" srcOrd="4" destOrd="0" presId="urn:microsoft.com/office/officeart/2005/8/layout/chevron1"/>
    <dgm:cxn modelId="{B5B0B0D1-B66C-489F-AFB2-B2169B4BC188}" type="presParOf" srcId="{FEE82412-9A61-4FD7-8121-804A4DA7C38A}" destId="{119A58A2-C96C-449D-B10F-BCFC9086241A}" srcOrd="5" destOrd="0" presId="urn:microsoft.com/office/officeart/2005/8/layout/chevron1"/>
    <dgm:cxn modelId="{F58DD124-A389-45CC-ADAF-515188E1F339}" type="presParOf" srcId="{FEE82412-9A61-4FD7-8121-804A4DA7C38A}" destId="{40B8D901-626E-48A6-B920-86B3B6D43ECB}" srcOrd="6" destOrd="0" presId="urn:microsoft.com/office/officeart/2005/8/layout/chevron1"/>
    <dgm:cxn modelId="{8E411662-D476-472F-A884-0358307178B0}" type="presParOf" srcId="{FEE82412-9A61-4FD7-8121-804A4DA7C38A}" destId="{64B5342B-4543-45EF-A1B3-296C01A27144}" srcOrd="7" destOrd="0" presId="urn:microsoft.com/office/officeart/2005/8/layout/chevron1"/>
    <dgm:cxn modelId="{5B4EED98-03FA-458B-BC83-1B52B51CD9CF}" type="presParOf" srcId="{FEE82412-9A61-4FD7-8121-804A4DA7C38A}" destId="{68F4429E-D6C7-4061-8091-1F962E829FD2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8CB7-BF10-4FEA-9664-E5165634344A}">
      <dsp:nvSpPr>
        <dsp:cNvPr id="0" name=""/>
        <dsp:cNvSpPr/>
      </dsp:nvSpPr>
      <dsp:spPr>
        <a:xfrm>
          <a:off x="-6087005" y="-931333"/>
          <a:ext cx="7245999" cy="7245999"/>
        </a:xfrm>
        <a:prstGeom prst="blockArc">
          <a:avLst>
            <a:gd name="adj1" fmla="val 18900000"/>
            <a:gd name="adj2" fmla="val 2700000"/>
            <a:gd name="adj3" fmla="val 298"/>
          </a:avLst>
        </a:prstGeom>
        <a:solidFill>
          <a:srgbClr val="1A3668"/>
        </a:solidFill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ECBA8-95AD-4141-A003-0B065F8095FB}">
      <dsp:nvSpPr>
        <dsp:cNvPr id="0" name=""/>
        <dsp:cNvSpPr/>
      </dsp:nvSpPr>
      <dsp:spPr>
        <a:xfrm>
          <a:off x="506452" y="3363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Introduction</a:t>
          </a:r>
        </a:p>
      </dsp:txBody>
      <dsp:txXfrm>
        <a:off x="506452" y="336350"/>
        <a:ext cx="9933123" cy="673131"/>
      </dsp:txXfrm>
    </dsp:sp>
    <dsp:sp modelId="{A4B52AE9-2705-4641-8694-23BF7C6690DC}">
      <dsp:nvSpPr>
        <dsp:cNvPr id="0" name=""/>
        <dsp:cNvSpPr/>
      </dsp:nvSpPr>
      <dsp:spPr>
        <a:xfrm>
          <a:off x="85745" y="25220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6EB98A-7A14-418F-8218-24D850828FAB}">
      <dsp:nvSpPr>
        <dsp:cNvPr id="0" name=""/>
        <dsp:cNvSpPr/>
      </dsp:nvSpPr>
      <dsp:spPr>
        <a:xfrm>
          <a:off x="988799" y="1345725"/>
          <a:ext cx="9450776" cy="67313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Cadre du projet</a:t>
          </a:r>
        </a:p>
      </dsp:txBody>
      <dsp:txXfrm>
        <a:off x="988799" y="1345725"/>
        <a:ext cx="9450776" cy="673131"/>
      </dsp:txXfrm>
    </dsp:sp>
    <dsp:sp modelId="{C155E544-2BE0-4980-8A54-9713F04EF2F4}">
      <dsp:nvSpPr>
        <dsp:cNvPr id="0" name=""/>
        <dsp:cNvSpPr/>
      </dsp:nvSpPr>
      <dsp:spPr>
        <a:xfrm>
          <a:off x="568091" y="1261584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69914-7319-4649-8DE8-B2E54629C22C}">
      <dsp:nvSpPr>
        <dsp:cNvPr id="0" name=""/>
        <dsp:cNvSpPr/>
      </dsp:nvSpPr>
      <dsp:spPr>
        <a:xfrm>
          <a:off x="1136840" y="2355100"/>
          <a:ext cx="9302735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Conception de la solution</a:t>
          </a:r>
        </a:p>
      </dsp:txBody>
      <dsp:txXfrm>
        <a:off x="1136840" y="2355100"/>
        <a:ext cx="9302735" cy="673131"/>
      </dsp:txXfrm>
    </dsp:sp>
    <dsp:sp modelId="{74BD6E9F-959A-412A-847D-79DB5837B859}">
      <dsp:nvSpPr>
        <dsp:cNvPr id="0" name=""/>
        <dsp:cNvSpPr/>
      </dsp:nvSpPr>
      <dsp:spPr>
        <a:xfrm>
          <a:off x="716133" y="2270959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15C98-EE12-4A41-86D7-3A377E9544A9}">
      <dsp:nvSpPr>
        <dsp:cNvPr id="0" name=""/>
        <dsp:cNvSpPr/>
      </dsp:nvSpPr>
      <dsp:spPr>
        <a:xfrm>
          <a:off x="988799" y="3364475"/>
          <a:ext cx="9450776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Réalisation de la solution</a:t>
          </a:r>
        </a:p>
      </dsp:txBody>
      <dsp:txXfrm>
        <a:off x="988799" y="3364475"/>
        <a:ext cx="9450776" cy="673131"/>
      </dsp:txXfrm>
    </dsp:sp>
    <dsp:sp modelId="{4C1642B6-C760-4D18-B811-6C7CAD9171AF}">
      <dsp:nvSpPr>
        <dsp:cNvPr id="0" name=""/>
        <dsp:cNvSpPr/>
      </dsp:nvSpPr>
      <dsp:spPr>
        <a:xfrm>
          <a:off x="568091" y="3280333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4000" r="-4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E55CE9-EAE8-4096-9546-C8604A97D29F}">
      <dsp:nvSpPr>
        <dsp:cNvPr id="0" name=""/>
        <dsp:cNvSpPr/>
      </dsp:nvSpPr>
      <dsp:spPr>
        <a:xfrm>
          <a:off x="506452" y="4373850"/>
          <a:ext cx="9933123" cy="67313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298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Conclusion et perspectives </a:t>
          </a:r>
        </a:p>
      </dsp:txBody>
      <dsp:txXfrm>
        <a:off x="506452" y="4373850"/>
        <a:ext cx="9933123" cy="673131"/>
      </dsp:txXfrm>
    </dsp:sp>
    <dsp:sp modelId="{F0D09734-0770-4E1F-9A1B-84722BCEA98F}">
      <dsp:nvSpPr>
        <dsp:cNvPr id="0" name=""/>
        <dsp:cNvSpPr/>
      </dsp:nvSpPr>
      <dsp:spPr>
        <a:xfrm>
          <a:off x="85745" y="4289708"/>
          <a:ext cx="841414" cy="84141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2000" r="-2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594C-AC1C-4C37-A9A1-D174BB74DAA5}">
      <dsp:nvSpPr>
        <dsp:cNvPr id="0" name=""/>
        <dsp:cNvSpPr/>
      </dsp:nvSpPr>
      <dsp:spPr>
        <a:xfrm>
          <a:off x="2902" y="0"/>
          <a:ext cx="2582912" cy="740227"/>
        </a:xfrm>
        <a:prstGeom prst="chevron">
          <a:avLst/>
        </a:prstGeom>
        <a:solidFill>
          <a:srgbClr val="1A3668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tx1"/>
              </a:solidFill>
              <a:effectLst/>
            </a:rPr>
            <a:t>Introduction</a:t>
          </a:r>
        </a:p>
      </dsp:txBody>
      <dsp:txXfrm>
        <a:off x="373016" y="0"/>
        <a:ext cx="1842685" cy="740227"/>
      </dsp:txXfrm>
    </dsp:sp>
    <dsp:sp modelId="{174053C9-0485-4594-A3C2-035BE4785292}">
      <dsp:nvSpPr>
        <dsp:cNvPr id="0" name=""/>
        <dsp:cNvSpPr/>
      </dsp:nvSpPr>
      <dsp:spPr>
        <a:xfrm>
          <a:off x="2327523" y="0"/>
          <a:ext cx="2582912" cy="740227"/>
        </a:xfrm>
        <a:prstGeom prst="chevron">
          <a:avLst/>
        </a:prstGeom>
        <a:solidFill>
          <a:srgbClr val="00AFAB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Cadre du projet</a:t>
          </a:r>
        </a:p>
      </dsp:txBody>
      <dsp:txXfrm>
        <a:off x="2697637" y="0"/>
        <a:ext cx="1842685" cy="740227"/>
      </dsp:txXfrm>
    </dsp:sp>
    <dsp:sp modelId="{FC681965-447C-4458-9632-0D9E7C94932E}">
      <dsp:nvSpPr>
        <dsp:cNvPr id="0" name=""/>
        <dsp:cNvSpPr/>
      </dsp:nvSpPr>
      <dsp:spPr>
        <a:xfrm>
          <a:off x="4652143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Conception de la solution</a:t>
          </a:r>
        </a:p>
      </dsp:txBody>
      <dsp:txXfrm>
        <a:off x="5022257" y="0"/>
        <a:ext cx="1842685" cy="740227"/>
      </dsp:txXfrm>
    </dsp:sp>
    <dsp:sp modelId="{40B8D901-626E-48A6-B920-86B3B6D43ECB}">
      <dsp:nvSpPr>
        <dsp:cNvPr id="0" name=""/>
        <dsp:cNvSpPr/>
      </dsp:nvSpPr>
      <dsp:spPr>
        <a:xfrm>
          <a:off x="6976764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Réalisation de la solution</a:t>
          </a:r>
        </a:p>
      </dsp:txBody>
      <dsp:txXfrm>
        <a:off x="7346878" y="0"/>
        <a:ext cx="1842685" cy="740227"/>
      </dsp:txXfrm>
    </dsp:sp>
    <dsp:sp modelId="{68F4429E-D6C7-4061-8091-1F962E829FD2}">
      <dsp:nvSpPr>
        <dsp:cNvPr id="0" name=""/>
        <dsp:cNvSpPr/>
      </dsp:nvSpPr>
      <dsp:spPr>
        <a:xfrm>
          <a:off x="9301385" y="0"/>
          <a:ext cx="2582912" cy="740227"/>
        </a:xfrm>
        <a:prstGeom prst="chevron">
          <a:avLst/>
        </a:prstGeom>
        <a:noFill/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1"/>
              </a:solidFill>
            </a:rPr>
            <a:t>Conclusion et perspectives</a:t>
          </a:r>
        </a:p>
      </dsp:txBody>
      <dsp:txXfrm>
        <a:off x="9671499" y="0"/>
        <a:ext cx="1842685" cy="740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1FD34-6EAA-4D10-8FAE-76FABA1AA0D2}" type="datetimeFigureOut">
              <a:rPr lang="fr-FR" smtClean="0"/>
              <a:t>24/06/2018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19B1-F803-4392-83D2-28E7D140F3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8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Bonjour à toutes et à tous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Mes dames et messieurs les membres du Jury,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vous remercie d’avoir accepté d’évaluer mon travail et j’ai l’honneur de vous présenter mon projet de fin d’études intitulé « …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projet a été réalisé au sein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Petrogas-Systems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 été encadré par M. </a:t>
            </a:r>
            <a:r>
              <a:rPr lang="fr-FR" sz="1200" b="1" dirty="0">
                <a:solidFill>
                  <a:schemeClr val="tx1"/>
                </a:solidFill>
              </a:rPr>
              <a:t>Raouf KETATA </a:t>
            </a:r>
            <a:r>
              <a:rPr lang="fr-FR" sz="1200" b="0" dirty="0">
                <a:solidFill>
                  <a:schemeClr val="tx1"/>
                </a:solidFill>
              </a:rPr>
              <a:t>maitre de conférences à l’INSAT et Mme. </a:t>
            </a:r>
            <a:r>
              <a:rPr lang="fr-FR" sz="1200" b="1" dirty="0" err="1">
                <a:solidFill>
                  <a:schemeClr val="tx1"/>
                </a:solidFill>
              </a:rPr>
              <a:t>Ikbel</a:t>
            </a:r>
            <a:r>
              <a:rPr lang="fr-FR" sz="1200" b="1" dirty="0">
                <a:solidFill>
                  <a:schemeClr val="tx1"/>
                </a:solidFill>
              </a:rPr>
              <a:t> KHEZAMI </a:t>
            </a:r>
            <a:r>
              <a:rPr lang="fr-FR" sz="1200" b="0" dirty="0">
                <a:solidFill>
                  <a:schemeClr val="tx1"/>
                </a:solidFill>
              </a:rPr>
              <a:t> Ingénieur de projets chez PGS, dont je tiens à les remercier pour leurs conseils, et leurs aides tout au long de ce projet.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473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but de cette station est de faire transiter l’eau à partir du réservoir « Brise charge KERKER » vers le réservoir « ROUADHI » situé sur une colline.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L’eau part ensuite vers SFAX gravitairement. Il s'agit bien d’une typologie hybride.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Ceci est assuré par 3 groupes de pompages dont un de secours, la capacité maximale du design est de 2200 l/s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station comporte également plusieurs équipements comme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y on a aussi d’autres instruments comme les transmetteurs de niveau dont la valeur sera </a:t>
            </a:r>
            <a:r>
              <a:rPr lang="fr-FR" b="1" dirty="0"/>
              <a:t>Diffusé </a:t>
            </a:r>
            <a:r>
              <a:rPr lang="fr-FR" b="0" dirty="0"/>
              <a:t>à travers une communication Radio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problème ici est commet faire organiser le fonctionnement de la 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Comment gérer les équipements installés et veiller au fonctionnement en général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465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Voila donc la </a:t>
            </a:r>
            <a:r>
              <a:rPr lang="fr-FR" dirty="0" err="1"/>
              <a:t>problèmatique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problème est comment gérer touts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a besoin de…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754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82D82"/>
                </a:solidFill>
              </a:rPr>
              <a:t>C’est dans ce cadre que nous intervenons, au sein de la société PGS, afin de proposer une solution qui comporte :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428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Voici la conception de cette 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59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système est conçu afin d’organiser le fonctionnement de la station selon </a:t>
            </a:r>
            <a:r>
              <a:rPr lang="fr-FR" b="1" dirty="0"/>
              <a:t>deux modes </a:t>
            </a:r>
            <a:r>
              <a:rPr lang="fr-FR" dirty="0"/>
              <a:t>: ( A&amp;M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</a:t>
            </a:r>
            <a:r>
              <a:rPr lang="fr-FR" b="1" dirty="0"/>
              <a:t>mode automatique </a:t>
            </a:r>
            <a:r>
              <a:rPr lang="fr-FR" dirty="0"/>
              <a:t>la consigne de débit sera générer par un automate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</a:t>
            </a:r>
            <a:r>
              <a:rPr lang="fr-FR" b="1" dirty="0"/>
              <a:t>mode Manuel </a:t>
            </a:r>
            <a:r>
              <a:rPr lang="fr-FR" b="0" dirty="0"/>
              <a:t>la consigne sera introduite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dirty="0"/>
              <a:t>Le système permet de vérifier … et d’assurer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76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faite la station peut fonctionner avec </a:t>
            </a:r>
            <a:r>
              <a:rPr lang="fr-FR" b="1" dirty="0"/>
              <a:t>un ou deux </a:t>
            </a:r>
            <a:r>
              <a:rPr lang="fr-FR" dirty="0"/>
              <a:t>groupes en parallèle. Le troisième assurera le secours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 les trois pompes ne seront jamais utilisées en même temps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alors équilibrer le nombres d’heures de  fonctionnement entre les groupes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Ceci est assurer par un algorithme de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permutation circulaire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groupes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implémenté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programme automate.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est comme suite , l’ors de la présence d’une consigne, le cycle PA-PB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commance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groupes A-B fonctionnent, le groupe C est au repos… Si le … est atteint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 principe permet…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9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fonctionnement de la station est orchestré par un automate programmable de type SIEMENS S7 … c’est un automate à redondance à chaud qui permet d’améliorer la disponibilité du système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Cet automate est associé à une station de type … qui intègre des modules d’E/S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La </a:t>
            </a:r>
            <a:r>
              <a:rPr lang="fr-FR" dirty="0"/>
              <a:t>communication entre eux est assurée par le Profibus-DP via le protocole Profibus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634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système de supervision est conçus afin de permettre la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Ces fonctions là sont regroupées dans des interfaces graphiques de supervision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2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système de supervision est composé par un PC SCADA qui joue le rôle d’une IHM (Interface Homme Machine)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PC est associée à une imprimante qui permet l’édition des rapport générés automatiquement par le système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communication entre eux est assurée par un câble Ethernet via le protocole PROFINET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595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Voici l’architecture générale du système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a l’automate qui communique avec la station ET 200M cette station comporte des modules d’E/S qui relient respectivement le … et la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système se supervisons est relié à l’automate à travers un switch qui relie aussi le PC SCADA et l’imprimante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Voici le plan de la présentation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Nous allons commencé par l’introduction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Puis nous présentons le cadre du projet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Ensuite nous présentons la conception et la réalisation de la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Enfin nous allons clôturer par la conclusion et les perspectives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24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Passons maintenant à la réalisation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376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Pour la programmation et la configuration de l’automate nous avons utilisé l’environnement logiciel SIMATIC manger de SIEMENS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Nous avons utilisé principalement le logiciel intégré STEP 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programmation a été effectuer selon la norme … est en utilisons le langage Ladder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931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étapes de la réalisation sont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fonctions principales développées pour l’automate sont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6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système de supervision a été développé en utilisons l’environnement logiciel TIA Portal de SIEMENS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Nous avons utilisé principalement l’outil WinCC Pro pour le développement de l’application SCADA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Et WinCC RT Advanced pour l’exécution de cette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875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étapes de la réalisation sont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fonctions principales développées pour le système SCADA sont :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49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Voici un exemple de l’interface principale de l’application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Cette interface permet d’afficher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Ceci est un lien vers l’interface électrique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y on a aussi le menu de navigation qui permet d’accéder au interfaces secondaire du système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751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478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conclusion, Ce projet m’a donnée l’opportunité d’apprendre et d’appliquer des nouvelles technologies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m’a permit aussi de s’intégrer au sein d’un environnement professionnels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 projet et facilement extensible en effet :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peut ajouter d’autres équipement à travers l’acquisition des modules pour l’automate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peut aussi ajouter d’autres fonctionnalité pour le système de supervision selon les besoins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467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Voila, </a:t>
            </a:r>
            <a:r>
              <a:rPr lang="fr-FR" dirty="0"/>
              <a:t>merci pour votre attention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51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Passons à l’introduction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40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Aujourd’hui nous allons parlé de l’eau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Tout le monde sais que l’eau est un élément essentiel pour l’être humain et pour toute être vivant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Donc l’eau constitue un facteur décisif de développement économique et social.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C’est pour cette raison que les organismes concernées cherchent toujours d’assurer </a:t>
            </a:r>
            <a:r>
              <a:rPr lang="fr-FR" b="1" dirty="0"/>
              <a:t>l’approvisionnement</a:t>
            </a:r>
            <a:r>
              <a:rPr lang="fr-FR" dirty="0"/>
              <a:t> tout en minimisant </a:t>
            </a:r>
            <a:r>
              <a:rPr lang="fr-FR" b="1" dirty="0"/>
              <a:t>l'Energie et le cout </a:t>
            </a:r>
            <a:r>
              <a:rPr lang="fr-FR" dirty="0"/>
              <a:t>de production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03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Afin de produire de l’eau potable, ils existe plusieurs sources d’eau qu’on peut exploiter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y on a…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90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u="none" dirty="0">
                <a:solidFill>
                  <a:schemeClr val="tx1"/>
                </a:solidFill>
              </a:rPr>
              <a:t>Après la production il faut assurer la distribution de l’eau potable.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u="none" dirty="0">
                <a:solidFill>
                  <a:schemeClr val="tx1"/>
                </a:solidFill>
              </a:rPr>
              <a:t>On fait recours généralement à deux types d’adduction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u="none" dirty="0">
                <a:solidFill>
                  <a:schemeClr val="tx1"/>
                </a:solidFill>
              </a:rPr>
              <a:t>l'</a:t>
            </a:r>
            <a:r>
              <a:rPr lang="fr-FR" dirty="0">
                <a:solidFill>
                  <a:schemeClr val="tx1"/>
                </a:solidFill>
              </a:rPr>
              <a:t>Adduction gravitaire</a:t>
            </a:r>
            <a:r>
              <a:rPr lang="fr-FR" b="0" u="none" dirty="0">
                <a:solidFill>
                  <a:schemeClr val="tx1"/>
                </a:solidFill>
              </a:rPr>
              <a:t>, </a:t>
            </a:r>
            <a:r>
              <a:rPr lang="fr-FR" b="1" dirty="0"/>
              <a:t>où l'écoulement </a:t>
            </a:r>
            <a:r>
              <a:rPr lang="fr-FR" dirty="0"/>
              <a:t>de l'eau </a:t>
            </a:r>
            <a:r>
              <a:rPr lang="fr-FR" b="1" dirty="0"/>
              <a:t>est causé </a:t>
            </a:r>
            <a:r>
              <a:rPr lang="fr-FR" dirty="0"/>
              <a:t>par la </a:t>
            </a:r>
            <a:r>
              <a:rPr lang="fr-FR" b="1" dirty="0"/>
              <a:t>différence des niveaux hydrauliques</a:t>
            </a:r>
            <a:r>
              <a:rPr lang="fr-FR" dirty="0"/>
              <a:t> : l’eau se déplace grâce à la </a:t>
            </a:r>
            <a:r>
              <a:rPr lang="fr-FR" b="1" dirty="0"/>
              <a:t>force de gravitation</a:t>
            </a:r>
            <a:r>
              <a:rPr lang="fr-F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l'</a:t>
            </a:r>
            <a:r>
              <a:rPr lang="fr-FR" dirty="0">
                <a:solidFill>
                  <a:schemeClr val="tx1"/>
                </a:solidFill>
              </a:rPr>
              <a:t>Adduction par refoulement, qui consiste à utiliser des station de pompages équipé par des groupes motopompes </a:t>
            </a:r>
            <a:r>
              <a:rPr lang="fr-FR" b="1" dirty="0">
                <a:solidFill>
                  <a:schemeClr val="tx1"/>
                </a:solidFill>
              </a:rPr>
              <a:t>qui fournissent </a:t>
            </a:r>
            <a:r>
              <a:rPr lang="fr-FR" dirty="0">
                <a:solidFill>
                  <a:schemeClr val="tx1"/>
                </a:solidFill>
              </a:rPr>
              <a:t>l'énergie nécessaire pour faire transiter l’eau.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34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Ceci nous amène à la présentation du cadre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02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ce contexte la SONEDE opte pour une typologie hybride et envisage la construction d’un nouvelle station de pompage afin de renforcer l’adduction des eaux du nord vers Sfax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SONEDE à engager </a:t>
            </a:r>
            <a:r>
              <a:rPr lang="fr-FR" dirty="0" err="1"/>
              <a:t>Petrogas-systems</a:t>
            </a:r>
            <a:r>
              <a:rPr lang="fr-FR" dirty="0"/>
              <a:t> pour une étude d’ingénierie afin de concevoir et mettre en place un système de contrôle-commande pour la nouvelle station.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82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 travail a été réaliser au sein de PGS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L’entreprise Possède actuellement des filiales en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19B1-F803-4392-83D2-28E7D140F3B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04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7C698D-FE61-471C-B53A-39DE7B41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13F55B-BA87-4644-94DB-A3ED7D95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B4D700-6447-4CB1-B175-4F89A396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08BB-FC56-4026-88BA-AF9FAEB83873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6C9176-CD46-43B7-A058-4211137F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632AA-3B24-4B98-ABA0-4B85B44F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86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BA064-B641-4C06-A6CB-44C6F4F4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F39BF64-EC3C-4135-8662-4F18664ED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B6105A-4519-43D5-8960-14C4BA35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EDCE-EBE5-47A2-B104-DEE89F3A39DB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44BBB0-56EF-41B3-91E0-B0C4D0C7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A04414-41E8-477A-A0ED-3F45EBBC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15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5E5B57-485A-48A7-881D-7CB34BCF5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070DEC-7742-49C8-8170-A591D6849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32A525-6A66-4C30-A3F5-DC1B0A57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9F9-B549-4CEE-9335-047426C2B5A7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F8BAD2-D48D-4488-A8BD-5E2C3FCF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50B2ED-1486-4D4B-B4B7-2D58D4C2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47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D74B6-02B3-4078-90D1-E4A3B4CB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2AA33-F9C5-4E81-B87C-03B867EC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1E35E1-89DD-4616-A811-4A76E868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E930-6D62-4C15-8928-AFC4F96E520B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C4D0D0-D0D2-4E64-9DE3-DB89608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4C2549-F0F5-49AE-ACE2-082795E7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27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6A78C-EC47-4124-B931-9B7F76D6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03AB6B-C822-4EEB-A3F8-DEDF8790E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7713C3-66F0-43BC-BA18-9D01917D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92B9-B3AB-4D69-B245-4E48AD737401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3A6CAB-FF73-4328-AB55-AD34B487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7D3F1-CA4E-4686-B4D5-D10F3A5A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3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533571-F58B-4322-B34E-4FF8CB78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A29359-6B06-4F98-ADFF-2A6AF1135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9BB356-2F9E-4142-AA3E-D2C24EC41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EA11C3-8E09-44A0-9700-6A95ABFF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40FD-B357-4902-B60E-DCA0E66E17D9}" type="datetime1">
              <a:rPr lang="fr-FR" smtClean="0"/>
              <a:t>24/06/2018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13897E-A165-4388-BEA4-A9485993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DACD02-2021-4E74-95EC-C0624A97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6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A676D-1132-4498-B7DF-EAF41F7C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F45826-6B6D-4D34-BCA7-0C22CE0A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52AB67-13CF-4D6E-8D37-BDF606614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A22419-B835-4968-94C8-9DD0E06EE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7A11B38-2B0E-4ABC-94B8-5794D1AFE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D139A9-2586-45F3-A2FC-F4B90B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147D-0D50-427B-A936-926F33132DD1}" type="datetime1">
              <a:rPr lang="fr-FR" smtClean="0"/>
              <a:t>24/06/2018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51378C-3B8B-423D-B380-F6B983DD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36F4B7-E2BC-419B-A8E3-25AFF572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25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D9BB29-667F-488C-8B0E-2D6E3B71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A7642D-8C08-40CD-A981-421FB0D7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01EE-DAC9-4815-AF54-5D413947E8AD}" type="datetime1">
              <a:rPr lang="fr-FR" smtClean="0"/>
              <a:t>24/06/2018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63BCE-7F4E-4F63-BA92-FD70B082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BA3C9D-68B3-4DAC-8333-1EE02316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11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AA19B1-C5A9-48A2-92A1-4D397D8E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6BAB5-A44D-471D-915C-26CD815BD4AC}" type="datetime1">
              <a:rPr lang="fr-FR" smtClean="0"/>
              <a:t>24/06/2018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3EE454-B6AA-471F-895B-7031C8DE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71EB96-6AEB-490A-8928-8B3EA247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5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3E077-0BB5-4695-B0AB-0A751152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3E447B-4DC9-4C61-B274-8A919F838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A93D39-2F93-4270-A9FE-600E14AF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EB556D-A50F-4E88-A20D-D6F31B3E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F61-F44D-4889-88E8-365A66275CCF}" type="datetime1">
              <a:rPr lang="fr-FR" smtClean="0"/>
              <a:t>24/06/2018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CDEEEF-CBCE-4CCF-9707-7F62DFDB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828E23-74B3-4D6E-B353-3631EC19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55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A9D9D-C99C-4A33-AE1C-9C49D2A8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F2B850-C172-4CB6-BD76-B4996E8A8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91FE25-8EDC-4F31-91F5-A4D87449B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E059FD-A680-43A6-B35D-9ACAAC84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DE95-A83F-4C0A-9C65-2A9628CC0EFC}" type="datetime1">
              <a:rPr lang="fr-FR" smtClean="0"/>
              <a:t>24/06/2018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563489-1EAE-49F6-A49F-3052A090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6EC83-F065-48FD-B8E6-F45E38C3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96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A378C9-30CD-48B5-9C0A-C19C1DD3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9E07B-903B-4387-9AB6-6E79E5419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F23263-23E8-41F3-8951-B22A45581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BB20E-9862-4CD6-9C55-D288DD127AD4}" type="datetime1">
              <a:rPr lang="fr-FR" smtClean="0"/>
              <a:t>24/06/2018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B9AB0-66E3-4576-A10E-F1290E24F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1C652B-2F21-40E0-B949-9BC4A2C25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D9FBC-B001-4372-8050-A55BAC9E0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57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png"/><Relationship Id="rId18" Type="http://schemas.openxmlformats.org/officeDocument/2006/relationships/image" Target="../media/image37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1.png"/><Relationship Id="rId17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0.emf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34.jpg"/><Relationship Id="rId10" Type="http://schemas.openxmlformats.org/officeDocument/2006/relationships/image" Target="../media/image29.emf"/><Relationship Id="rId19" Type="http://schemas.openxmlformats.org/officeDocument/2006/relationships/image" Target="../media/image3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8.emf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45.emf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44.emf"/><Relationship Id="rId4" Type="http://schemas.openxmlformats.org/officeDocument/2006/relationships/diagramLayout" Target="../diagrams/layout13.xml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53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58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5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61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51.jpg"/><Relationship Id="rId4" Type="http://schemas.openxmlformats.org/officeDocument/2006/relationships/diagramLayout" Target="../diagrams/layout18.xml"/><Relationship Id="rId9" Type="http://schemas.openxmlformats.org/officeDocument/2006/relationships/image" Target="../media/image60.jpg"/><Relationship Id="rId14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65.jp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69.jp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68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jp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em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2.jp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2338B8-DF92-419C-A5D1-267DB9669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722"/>
            <a:ext cx="3162952" cy="20559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91D7FDA-F3A9-44C5-91B8-3421FE13D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87" y="232392"/>
            <a:ext cx="2010395" cy="1849133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CBEFE9F-7C75-4458-8178-C1C8500F2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39578"/>
              </p:ext>
            </p:extLst>
          </p:nvPr>
        </p:nvGraphicFramePr>
        <p:xfrm>
          <a:off x="84909" y="1271247"/>
          <a:ext cx="2958568" cy="1173480"/>
        </p:xfrm>
        <a:graphic>
          <a:graphicData uri="http://schemas.openxmlformats.org/drawingml/2006/table">
            <a:tbl>
              <a:tblPr firstRow="1" firstCol="1" bandRow="1" bandCol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958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Ministère de l’Enseignement Supérieur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 de la Recherche Scientifique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sym typeface="Symbol"/>
                        </a:rPr>
                        <a:t></a:t>
                      </a:r>
                      <a:r>
                        <a:rPr lang="fr-FR" sz="1100" dirty="0">
                          <a:effectLst/>
                        </a:rPr>
                        <a:t>  </a:t>
                      </a:r>
                      <a:r>
                        <a:rPr lang="fr-FR" sz="1100" dirty="0">
                          <a:effectLst/>
                          <a:sym typeface="Symbol"/>
                        </a:rPr>
                        <a:t></a:t>
                      </a:r>
                      <a:r>
                        <a:rPr lang="fr-FR" sz="1100" dirty="0">
                          <a:effectLst/>
                        </a:rPr>
                        <a:t>  </a:t>
                      </a:r>
                      <a:r>
                        <a:rPr lang="fr-FR" sz="1100" dirty="0">
                          <a:effectLst/>
                          <a:sym typeface="Symbol"/>
                        </a:rPr>
                        <a:t></a:t>
                      </a:r>
                      <a:endParaRPr lang="fr-FR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Université de Carthage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sym typeface="Symbol"/>
                        </a:rPr>
                        <a:t></a:t>
                      </a:r>
                      <a:r>
                        <a:rPr lang="fr-FR" sz="1100" dirty="0">
                          <a:effectLst/>
                        </a:rPr>
                        <a:t>  </a:t>
                      </a:r>
                      <a:r>
                        <a:rPr lang="fr-FR" sz="1100" dirty="0">
                          <a:effectLst/>
                          <a:sym typeface="Symbol"/>
                        </a:rPr>
                        <a:t></a:t>
                      </a:r>
                      <a:r>
                        <a:rPr lang="fr-FR" sz="1100" dirty="0">
                          <a:effectLst/>
                        </a:rPr>
                        <a:t>  </a:t>
                      </a:r>
                      <a:r>
                        <a:rPr lang="fr-FR" sz="1100" dirty="0">
                          <a:effectLst/>
                          <a:sym typeface="Symbol"/>
                        </a:rPr>
                        <a:t></a:t>
                      </a:r>
                      <a:endParaRPr lang="fr-FR" sz="1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Institut National des Sciences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Appliquées et de Technologie</a:t>
                      </a:r>
                      <a:endParaRPr lang="fr-FR" sz="11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BFC3EE-8F10-45D6-B636-F02B0131137F}"/>
              </a:ext>
            </a:extLst>
          </p:cNvPr>
          <p:cNvSpPr txBox="1">
            <a:spLocks/>
          </p:cNvSpPr>
          <p:nvPr/>
        </p:nvSpPr>
        <p:spPr>
          <a:xfrm>
            <a:off x="2523309" y="70963"/>
            <a:ext cx="7145383" cy="3138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Projet de Fin d’Etudes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Pour l’obtention du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Diplôme National d’Ingénieur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en Sciences Appliquées et en Technologie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Filière : Instrumentation et Maintenance Industrielle</a:t>
            </a:r>
          </a:p>
          <a:p>
            <a:pPr algn="ctr"/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sz="1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72AC060-1A12-475F-BE7C-D109EFEA7D2D}"/>
              </a:ext>
            </a:extLst>
          </p:cNvPr>
          <p:cNvSpPr txBox="1">
            <a:spLocks/>
          </p:cNvSpPr>
          <p:nvPr/>
        </p:nvSpPr>
        <p:spPr>
          <a:xfrm>
            <a:off x="1454349" y="2939422"/>
            <a:ext cx="9283303" cy="112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Mise en place d’un système de régulation des groupes de pompage d’eau potable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8B2BF1B-D1E5-4E56-B497-F1D133A5B18C}"/>
              </a:ext>
            </a:extLst>
          </p:cNvPr>
          <p:cNvCxnSpPr>
            <a:cxnSpLocks/>
          </p:cNvCxnSpPr>
          <p:nvPr/>
        </p:nvCxnSpPr>
        <p:spPr>
          <a:xfrm>
            <a:off x="1056000" y="4247372"/>
            <a:ext cx="100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ous-titre 2">
            <a:extLst>
              <a:ext uri="{FF2B5EF4-FFF2-40B4-BE49-F238E27FC236}">
                <a16:creationId xmlns:a16="http://schemas.microsoft.com/office/drawing/2014/main" id="{6A60E28E-2C77-4ABE-9DEF-5C73B54F5D75}"/>
              </a:ext>
            </a:extLst>
          </p:cNvPr>
          <p:cNvSpPr txBox="1">
            <a:spLocks/>
          </p:cNvSpPr>
          <p:nvPr/>
        </p:nvSpPr>
        <p:spPr>
          <a:xfrm>
            <a:off x="1633444" y="4473400"/>
            <a:ext cx="3526229" cy="7811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buClr>
                <a:schemeClr val="accent1"/>
              </a:buClr>
              <a:buSzPct val="80000"/>
              <a:buNone/>
            </a:pPr>
            <a:r>
              <a:rPr lang="fr-FR" sz="1700" b="1" cap="all" dirty="0">
                <a:solidFill>
                  <a:schemeClr val="accent1">
                    <a:lumMod val="50000"/>
                  </a:schemeClr>
                </a:solidFill>
              </a:rPr>
              <a:t>Réalisé par : </a:t>
            </a:r>
          </a:p>
          <a:p>
            <a:pPr marL="285750" indent="-285750"/>
            <a:r>
              <a:rPr lang="fr-FR" sz="1500" b="1" cap="all" dirty="0"/>
              <a:t>Amine Mahmoud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6484B021-A03F-4EF7-AFAA-8694BDE60249}"/>
              </a:ext>
            </a:extLst>
          </p:cNvPr>
          <p:cNvSpPr txBox="1">
            <a:spLocks/>
          </p:cNvSpPr>
          <p:nvPr/>
        </p:nvSpPr>
        <p:spPr>
          <a:xfrm>
            <a:off x="1633444" y="5233483"/>
            <a:ext cx="4042555" cy="1102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b="1" dirty="0">
                <a:solidFill>
                  <a:schemeClr val="accent1">
                    <a:lumMod val="50000"/>
                  </a:schemeClr>
                </a:solidFill>
              </a:rPr>
              <a:t>Encadré Par 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chemeClr val="tx1"/>
                </a:solidFill>
              </a:rPr>
              <a:t>Mme. </a:t>
            </a:r>
            <a:r>
              <a:rPr lang="fr-FR" sz="1500" b="1" dirty="0" err="1">
                <a:solidFill>
                  <a:schemeClr val="tx1"/>
                </a:solidFill>
              </a:rPr>
              <a:t>Ikbel</a:t>
            </a:r>
            <a:r>
              <a:rPr lang="fr-FR" sz="1500" b="1" dirty="0">
                <a:solidFill>
                  <a:schemeClr val="tx1"/>
                </a:solidFill>
              </a:rPr>
              <a:t> KHEZAMI (PGS)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chemeClr val="tx1"/>
                </a:solidFill>
              </a:rPr>
              <a:t>M. Raouf KETATA (INSAT)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C9205CF-E5E7-4F22-AC0D-971A964CC788}"/>
              </a:ext>
            </a:extLst>
          </p:cNvPr>
          <p:cNvSpPr txBox="1">
            <a:spLocks/>
          </p:cNvSpPr>
          <p:nvPr/>
        </p:nvSpPr>
        <p:spPr>
          <a:xfrm>
            <a:off x="8160411" y="4476646"/>
            <a:ext cx="2756335" cy="781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b="1" dirty="0">
                <a:solidFill>
                  <a:schemeClr val="accent1">
                    <a:lumMod val="50000"/>
                  </a:schemeClr>
                </a:solidFill>
              </a:rPr>
              <a:t>Présidé Par :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chemeClr val="tx1"/>
                </a:solidFill>
              </a:rPr>
              <a:t>Mme. Salma BEN SAID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B0929579-12F1-402A-ACC1-D0959AA728BF}"/>
              </a:ext>
            </a:extLst>
          </p:cNvPr>
          <p:cNvSpPr txBox="1">
            <a:spLocks/>
          </p:cNvSpPr>
          <p:nvPr/>
        </p:nvSpPr>
        <p:spPr>
          <a:xfrm>
            <a:off x="8160411" y="5250034"/>
            <a:ext cx="2756336" cy="781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b="1" dirty="0">
                <a:solidFill>
                  <a:schemeClr val="accent1">
                    <a:lumMod val="50000"/>
                  </a:schemeClr>
                </a:solidFill>
              </a:rPr>
              <a:t>Examiné Par :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chemeClr val="tx1"/>
                </a:solidFill>
              </a:rPr>
              <a:t>M. Med Ali HAMDI</a:t>
            </a:r>
          </a:p>
        </p:txBody>
      </p:sp>
    </p:spTree>
    <p:extLst>
      <p:ext uri="{BB962C8B-B14F-4D97-AF65-F5344CB8AC3E}">
        <p14:creationId xmlns:p14="http://schemas.microsoft.com/office/powerpoint/2010/main" val="42536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6A937E03-CFED-4E7F-A402-7BFD4F0D6460}"/>
              </a:ext>
            </a:extLst>
          </p:cNvPr>
          <p:cNvGrpSpPr/>
          <p:nvPr/>
        </p:nvGrpSpPr>
        <p:grpSpPr>
          <a:xfrm>
            <a:off x="7533790" y="2365829"/>
            <a:ext cx="733986" cy="1339462"/>
            <a:chOff x="7533790" y="2365829"/>
            <a:chExt cx="733986" cy="1339462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22D2040-001C-4637-B9B7-F59E44FFF381}"/>
                </a:ext>
              </a:extLst>
            </p:cNvPr>
            <p:cNvCxnSpPr>
              <a:cxnSpLocks/>
            </p:cNvCxnSpPr>
            <p:nvPr/>
          </p:nvCxnSpPr>
          <p:spPr>
            <a:xfrm>
              <a:off x="7533790" y="3693183"/>
              <a:ext cx="73398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EBBBD57-2ACB-4894-B3D2-44A8F6290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7422" y="2365829"/>
              <a:ext cx="0" cy="13394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6FE538F-A906-468E-8C6E-E4084A60D4F7}"/>
              </a:ext>
            </a:extLst>
          </p:cNvPr>
          <p:cNvCxnSpPr>
            <a:cxnSpLocks/>
          </p:cNvCxnSpPr>
          <p:nvPr/>
        </p:nvCxnSpPr>
        <p:spPr>
          <a:xfrm flipH="1">
            <a:off x="6630615" y="2136735"/>
            <a:ext cx="1381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504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5259645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La nouvelle station de pompage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CF34-36F8-424B-9BB7-9897178B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10</a:t>
            </a:fld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93C8D1F5-867F-4EE8-A119-48F6934FA057}"/>
              </a:ext>
            </a:extLst>
          </p:cNvPr>
          <p:cNvGrpSpPr/>
          <p:nvPr/>
        </p:nvGrpSpPr>
        <p:grpSpPr>
          <a:xfrm>
            <a:off x="647469" y="2777956"/>
            <a:ext cx="4009160" cy="1883137"/>
            <a:chOff x="647469" y="2777956"/>
            <a:chExt cx="4009160" cy="188313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09DAB00-E0A9-4303-80F2-7382FDAE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469" y="2777956"/>
              <a:ext cx="952709" cy="95273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F4DA664-8C00-4E4A-BFCB-60702513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7826" y="3708358"/>
              <a:ext cx="3138803" cy="95273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B57B6E0-7C7F-444A-A727-3931E61A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469" y="3707477"/>
              <a:ext cx="952709" cy="952735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A2D23A5-EA40-4ED8-9A21-8C85BD3B470B}"/>
              </a:ext>
            </a:extLst>
          </p:cNvPr>
          <p:cNvGrpSpPr/>
          <p:nvPr/>
        </p:nvGrpSpPr>
        <p:grpSpPr>
          <a:xfrm>
            <a:off x="7443728" y="2777956"/>
            <a:ext cx="4100805" cy="1883296"/>
            <a:chOff x="7443728" y="2777956"/>
            <a:chExt cx="4100805" cy="1883296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D2DC49F-B50D-4D99-A100-29D8D3AB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3728" y="3708517"/>
              <a:ext cx="3171879" cy="952735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1E26E08-B2BC-4F03-96E5-40272632F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91824" y="2777956"/>
              <a:ext cx="952709" cy="95273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6F50901-32E1-4717-BD57-351D2EFAC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91034" y="3705291"/>
              <a:ext cx="952709" cy="952735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B1FE7835-6F42-48C6-8477-866E032A2187}"/>
              </a:ext>
            </a:extLst>
          </p:cNvPr>
          <p:cNvGrpSpPr/>
          <p:nvPr/>
        </p:nvGrpSpPr>
        <p:grpSpPr>
          <a:xfrm>
            <a:off x="-76177" y="1422444"/>
            <a:ext cx="2993450" cy="2124924"/>
            <a:chOff x="-76177" y="1422444"/>
            <a:chExt cx="2993450" cy="212492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BE8711B-11CF-4E39-A1D8-67B94299D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177" y="1422444"/>
              <a:ext cx="2400000" cy="1800000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340A5B3-47E2-4857-B65E-7C9ED10CE5EF}"/>
                </a:ext>
              </a:extLst>
            </p:cNvPr>
            <p:cNvSpPr txBox="1"/>
            <p:nvPr/>
          </p:nvSpPr>
          <p:spPr>
            <a:xfrm>
              <a:off x="1600178" y="2901037"/>
              <a:ext cx="1317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Réservoir BC2 KERKER 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0F6538A-D708-4A4F-B3BD-7C1B7F3D5E73}"/>
              </a:ext>
            </a:extLst>
          </p:cNvPr>
          <p:cNvGrpSpPr/>
          <p:nvPr/>
        </p:nvGrpSpPr>
        <p:grpSpPr>
          <a:xfrm>
            <a:off x="9337313" y="1422444"/>
            <a:ext cx="2930865" cy="2406447"/>
            <a:chOff x="9337313" y="1422444"/>
            <a:chExt cx="2930865" cy="2406447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2E6D84F-2B6C-4E14-8841-0E68396A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178" y="1422444"/>
              <a:ext cx="2400000" cy="1800000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2560647-9C97-4C1A-905C-BEEF08F3E1E8}"/>
                </a:ext>
              </a:extLst>
            </p:cNvPr>
            <p:cNvSpPr txBox="1"/>
            <p:nvPr/>
          </p:nvSpPr>
          <p:spPr>
            <a:xfrm>
              <a:off x="9337313" y="2905561"/>
              <a:ext cx="1317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Réservoir ROUADHI</a:t>
              </a:r>
            </a:p>
            <a:p>
              <a:endParaRPr lang="fr-FR" dirty="0"/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E2774C05-5537-4033-A525-E6549FB2DEF8}"/>
              </a:ext>
            </a:extLst>
          </p:cNvPr>
          <p:cNvGrpSpPr/>
          <p:nvPr/>
        </p:nvGrpSpPr>
        <p:grpSpPr>
          <a:xfrm>
            <a:off x="5082793" y="1009872"/>
            <a:ext cx="2026415" cy="2090957"/>
            <a:chOff x="5082793" y="1009872"/>
            <a:chExt cx="2026415" cy="2090957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1135EFA-9EEA-41BF-8723-6FCDF762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793" y="1009872"/>
              <a:ext cx="2026415" cy="1929919"/>
            </a:xfrm>
            <a:prstGeom prst="rect">
              <a:avLst/>
            </a:prstGeom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4595C9D0-B05A-413F-9A42-D9B3937EAE88}"/>
                </a:ext>
              </a:extLst>
            </p:cNvPr>
            <p:cNvSpPr txBox="1"/>
            <p:nvPr/>
          </p:nvSpPr>
          <p:spPr>
            <a:xfrm>
              <a:off x="5242092" y="2731497"/>
              <a:ext cx="171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Transformateurs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227BA911-9EA5-4FA5-B31E-0F4A2278F1C5}"/>
              </a:ext>
            </a:extLst>
          </p:cNvPr>
          <p:cNvGrpSpPr/>
          <p:nvPr/>
        </p:nvGrpSpPr>
        <p:grpSpPr>
          <a:xfrm>
            <a:off x="7736278" y="1050166"/>
            <a:ext cx="1133067" cy="1464665"/>
            <a:chOff x="7736278" y="1050166"/>
            <a:chExt cx="1133067" cy="146466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46AEEB4-3A50-4E06-AF10-F413DA20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249" y="1434831"/>
              <a:ext cx="815126" cy="10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DF6A815-9FC2-434D-89C3-C66F3DB1F164}"/>
                </a:ext>
              </a:extLst>
            </p:cNvPr>
            <p:cNvSpPr txBox="1"/>
            <p:nvPr/>
          </p:nvSpPr>
          <p:spPr>
            <a:xfrm>
              <a:off x="7736278" y="1050166"/>
              <a:ext cx="1133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Variateurs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17C0545-53F8-47E0-AFD0-10614342B954}"/>
              </a:ext>
            </a:extLst>
          </p:cNvPr>
          <p:cNvGrpSpPr/>
          <p:nvPr/>
        </p:nvGrpSpPr>
        <p:grpSpPr>
          <a:xfrm>
            <a:off x="380999" y="4447334"/>
            <a:ext cx="2463047" cy="2123328"/>
            <a:chOff x="-1" y="4447334"/>
            <a:chExt cx="2463047" cy="2123328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35A7790-F880-490E-904E-5AB76613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99" y="4447334"/>
              <a:ext cx="1685647" cy="180000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2603F435-59BA-46EC-820A-12549E0160B0}"/>
                </a:ext>
              </a:extLst>
            </p:cNvPr>
            <p:cNvSpPr txBox="1"/>
            <p:nvPr/>
          </p:nvSpPr>
          <p:spPr>
            <a:xfrm>
              <a:off x="-1" y="6201330"/>
              <a:ext cx="2463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Compresseurs antibélier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4FFF54-7CB4-4069-8440-2CC0DF8F2159}"/>
              </a:ext>
            </a:extLst>
          </p:cNvPr>
          <p:cNvGrpSpPr/>
          <p:nvPr/>
        </p:nvGrpSpPr>
        <p:grpSpPr>
          <a:xfrm>
            <a:off x="2609610" y="4730056"/>
            <a:ext cx="1412308" cy="1367970"/>
            <a:chOff x="2228610" y="4730056"/>
            <a:chExt cx="1412308" cy="1367970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E65FB04-47F1-4027-B06C-94CCDEE8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10" y="5018026"/>
              <a:ext cx="1412308" cy="108000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FA40A8-5A4C-45D7-93FB-27BC9FEDDA16}"/>
                </a:ext>
              </a:extLst>
            </p:cNvPr>
            <p:cNvSpPr/>
            <p:nvPr/>
          </p:nvSpPr>
          <p:spPr>
            <a:xfrm>
              <a:off x="2485904" y="4730056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Vannes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DCFAE51-2C31-4127-B1C8-DCABF110C62D}"/>
              </a:ext>
            </a:extLst>
          </p:cNvPr>
          <p:cNvGrpSpPr/>
          <p:nvPr/>
        </p:nvGrpSpPr>
        <p:grpSpPr>
          <a:xfrm>
            <a:off x="8507809" y="4535553"/>
            <a:ext cx="2506135" cy="1950936"/>
            <a:chOff x="8507809" y="4535553"/>
            <a:chExt cx="2506135" cy="1950936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E3DAF4F-9B2E-4579-AAE2-597EF3DF2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521" y="4901658"/>
              <a:ext cx="952710" cy="1584831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76C11AD7-2160-4ADE-A136-5C3AD7629E85}"/>
                </a:ext>
              </a:extLst>
            </p:cNvPr>
            <p:cNvSpPr txBox="1"/>
            <p:nvPr/>
          </p:nvSpPr>
          <p:spPr>
            <a:xfrm>
              <a:off x="8507809" y="4535553"/>
              <a:ext cx="250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Instruments de mesures 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EC6063B-0D1A-4B9D-9ADF-322F84D30753}"/>
              </a:ext>
            </a:extLst>
          </p:cNvPr>
          <p:cNvSpPr/>
          <p:nvPr/>
        </p:nvSpPr>
        <p:spPr>
          <a:xfrm>
            <a:off x="7798844" y="5232408"/>
            <a:ext cx="12604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Niveau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Débit</a:t>
            </a:r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4DD7FB9-FF4D-4A10-B04E-E54AD48E1AE4}"/>
              </a:ext>
            </a:extLst>
          </p:cNvPr>
          <p:cNvGrpSpPr/>
          <p:nvPr/>
        </p:nvGrpSpPr>
        <p:grpSpPr>
          <a:xfrm>
            <a:off x="4618362" y="3461658"/>
            <a:ext cx="2955277" cy="1831514"/>
            <a:chOff x="4618362" y="3461658"/>
            <a:chExt cx="2955277" cy="1831514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901AF1D-52B6-4557-84C1-4CDB81812B1F}"/>
                </a:ext>
              </a:extLst>
            </p:cNvPr>
            <p:cNvGrpSpPr/>
            <p:nvPr/>
          </p:nvGrpSpPr>
          <p:grpSpPr>
            <a:xfrm>
              <a:off x="4618362" y="3461658"/>
              <a:ext cx="2955277" cy="1440000"/>
              <a:chOff x="4722836" y="3474733"/>
              <a:chExt cx="2955277" cy="1440000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57CC4A0B-DF7E-4462-9A45-E19244B368E4}"/>
                  </a:ext>
                </a:extLst>
              </p:cNvPr>
              <p:cNvSpPr/>
              <p:nvPr/>
            </p:nvSpPr>
            <p:spPr>
              <a:xfrm>
                <a:off x="4722836" y="3474733"/>
                <a:ext cx="2955277" cy="1440000"/>
              </a:xfrm>
              <a:prstGeom prst="roundRect">
                <a:avLst/>
              </a:prstGeom>
              <a:ln w="19050">
                <a:prstDash val="dash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A4C89693-BC49-4027-9181-762032580E43}"/>
                  </a:ext>
                </a:extLst>
              </p:cNvPr>
              <p:cNvGrpSpPr/>
              <p:nvPr/>
            </p:nvGrpSpPr>
            <p:grpSpPr>
              <a:xfrm>
                <a:off x="4765859" y="3731658"/>
                <a:ext cx="2869230" cy="900000"/>
                <a:chOff x="4954077" y="3858523"/>
                <a:chExt cx="2869230" cy="900000"/>
              </a:xfrm>
            </p:grpSpPr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41DC6C23-9A86-4A01-A2EF-B7A996FD0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077" y="3858523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34" name="Image 33">
                  <a:extLst>
                    <a:ext uri="{FF2B5EF4-FFF2-40B4-BE49-F238E27FC236}">
                      <a16:creationId xmlns:a16="http://schemas.microsoft.com/office/drawing/2014/main" id="{DA4DD62F-D140-4DE1-843C-39E78E289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692" y="3858523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36" name="Image 35">
                  <a:extLst>
                    <a:ext uri="{FF2B5EF4-FFF2-40B4-BE49-F238E27FC236}">
                      <a16:creationId xmlns:a16="http://schemas.microsoft.com/office/drawing/2014/main" id="{10656EDD-2D07-45AB-8263-13085DA23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3307" y="3858523"/>
                  <a:ext cx="900000" cy="90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C14BBC-0589-40C2-8DFA-126FF51ADECD}"/>
                </a:ext>
              </a:extLst>
            </p:cNvPr>
            <p:cNvSpPr/>
            <p:nvPr/>
          </p:nvSpPr>
          <p:spPr>
            <a:xfrm>
              <a:off x="4868530" y="4923840"/>
              <a:ext cx="2463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3 Groupes de pompages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1A9567C-1E33-49BE-AD2D-FCDB9D39AAA0}"/>
              </a:ext>
            </a:extLst>
          </p:cNvPr>
          <p:cNvSpPr/>
          <p:nvPr/>
        </p:nvSpPr>
        <p:spPr>
          <a:xfrm>
            <a:off x="5645891" y="3378099"/>
            <a:ext cx="9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Secours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81C1903-CB44-4121-8E34-506D30822EA1}"/>
              </a:ext>
            </a:extLst>
          </p:cNvPr>
          <p:cNvSpPr/>
          <p:nvPr/>
        </p:nvSpPr>
        <p:spPr>
          <a:xfrm>
            <a:off x="5585696" y="3689863"/>
            <a:ext cx="1015516" cy="952735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8664669-FBF2-4422-866C-AB852BA412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64" y="1584769"/>
            <a:ext cx="540000" cy="5400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6AAD0A77-4B63-49AC-AFDD-CEFD65566C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61" y="1587368"/>
            <a:ext cx="540000" cy="540000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0393B3E6-44C2-47DC-A3F9-0FD101D79E65}"/>
              </a:ext>
            </a:extLst>
          </p:cNvPr>
          <p:cNvSpPr txBox="1"/>
          <p:nvPr/>
        </p:nvSpPr>
        <p:spPr>
          <a:xfrm>
            <a:off x="2125664" y="1595676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Communication Radio</a:t>
            </a:r>
          </a:p>
        </p:txBody>
      </p:sp>
    </p:spTree>
    <p:extLst>
      <p:ext uri="{BB962C8B-B14F-4D97-AF65-F5344CB8AC3E}">
        <p14:creationId xmlns:p14="http://schemas.microsoft.com/office/powerpoint/2010/main" val="39839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6" grpId="0"/>
      <p:bldP spid="58" grpId="0"/>
      <p:bldP spid="60" grpId="0" animBg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252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55685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Problématique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BED7CB-16D1-4567-B622-8165BFBF8D09}"/>
              </a:ext>
            </a:extLst>
          </p:cNvPr>
          <p:cNvSpPr txBox="1"/>
          <p:nvPr/>
        </p:nvSpPr>
        <p:spPr>
          <a:xfrm>
            <a:off x="952500" y="1778000"/>
            <a:ext cx="5537200" cy="32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fr-FR" dirty="0"/>
              <a:t>Gérer toute la station</a:t>
            </a:r>
          </a:p>
          <a:p>
            <a:pPr marL="28575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fr-FR" dirty="0"/>
              <a:t>Organiser les cycles de fonctionnement </a:t>
            </a:r>
          </a:p>
          <a:p>
            <a:pPr marL="28575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fr-FR" dirty="0"/>
              <a:t>Assurer une permutation circulaire entre les groupes </a:t>
            </a:r>
          </a:p>
          <a:p>
            <a:pPr marL="28575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fr-FR" dirty="0"/>
              <a:t>Contrôler et veiller au fonctionnement de la station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BB21F4-4B57-42E2-965F-7BE51889F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26" y="2166169"/>
            <a:ext cx="3367548" cy="252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277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60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59239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Présentation du sujet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12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7E3E46-18E9-42BF-AB12-D7D993FF0C8B}"/>
              </a:ext>
            </a:extLst>
          </p:cNvPr>
          <p:cNvSpPr/>
          <p:nvPr/>
        </p:nvSpPr>
        <p:spPr>
          <a:xfrm>
            <a:off x="2034110" y="1772707"/>
            <a:ext cx="3864791" cy="33125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4558C8FF-8B09-43F3-B171-CB1C7DB4C6DB}"/>
              </a:ext>
            </a:extLst>
          </p:cNvPr>
          <p:cNvSpPr/>
          <p:nvPr/>
        </p:nvSpPr>
        <p:spPr>
          <a:xfrm>
            <a:off x="2034110" y="5269576"/>
            <a:ext cx="3864791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Système de régulation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A62DB-D00F-40E5-9D9E-248D666B7317}"/>
              </a:ext>
            </a:extLst>
          </p:cNvPr>
          <p:cNvSpPr/>
          <p:nvPr/>
        </p:nvSpPr>
        <p:spPr>
          <a:xfrm>
            <a:off x="6293098" y="1772707"/>
            <a:ext cx="3864791" cy="331258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7FA5BA1-F4F5-4CC4-9434-8B9438D29F5A}"/>
              </a:ext>
            </a:extLst>
          </p:cNvPr>
          <p:cNvSpPr/>
          <p:nvPr/>
        </p:nvSpPr>
        <p:spPr>
          <a:xfrm>
            <a:off x="6293098" y="5269576"/>
            <a:ext cx="3864791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Système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11719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13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636849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5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089200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60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72980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régulation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14</a:t>
            </a:fld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89A7890-254C-4643-B8DA-61B43B6DE10C}"/>
              </a:ext>
            </a:extLst>
          </p:cNvPr>
          <p:cNvSpPr txBox="1"/>
          <p:nvPr/>
        </p:nvSpPr>
        <p:spPr>
          <a:xfrm>
            <a:off x="427468" y="1950070"/>
            <a:ext cx="269812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Condition de démarrage / arrêt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Compatibilité de la consigne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Rotation cyclique entre les groupes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Régulation PID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0F50B508-58F4-41F6-B7AE-030D4C112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701" y="1064193"/>
            <a:ext cx="4204621" cy="17276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67DD603-2BC5-4582-AC7C-0CD4CBEFF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1601" y="2743893"/>
            <a:ext cx="1968931" cy="100354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97FEC009-DE32-45AA-9F99-9E71241A4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7446" y="2743893"/>
            <a:ext cx="1968931" cy="100354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88509852-B368-4814-8FCB-C146F0DE02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601" y="3721858"/>
            <a:ext cx="1968931" cy="1498969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6D49F696-6009-47C6-82D0-FDB75A5DCB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2444" y="3719931"/>
            <a:ext cx="2438934" cy="185465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30E0855-0393-42B2-8371-4366213D89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4478" y="5566968"/>
            <a:ext cx="2057851" cy="100354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B3D3654-75FB-47D2-B64B-0093A98D2F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2452" y="5566967"/>
            <a:ext cx="2057851" cy="10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288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938881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Rotation cyclique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15</a:t>
            </a:fld>
            <a:endParaRPr lang="fr-FR"/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2E7623B-4559-4A64-AA73-EEEB067199D8}"/>
              </a:ext>
            </a:extLst>
          </p:cNvPr>
          <p:cNvSpPr/>
          <p:nvPr/>
        </p:nvSpPr>
        <p:spPr>
          <a:xfrm>
            <a:off x="6669875" y="1801681"/>
            <a:ext cx="1681112" cy="1681112"/>
          </a:xfrm>
          <a:custGeom>
            <a:avLst/>
            <a:gdLst>
              <a:gd name="connsiteX0" fmla="*/ 0 w 1681112"/>
              <a:gd name="connsiteY0" fmla="*/ 0 h 1681112"/>
              <a:gd name="connsiteX1" fmla="*/ 1681112 w 1681112"/>
              <a:gd name="connsiteY1" fmla="*/ 0 h 1681112"/>
              <a:gd name="connsiteX2" fmla="*/ 1681112 w 1681112"/>
              <a:gd name="connsiteY2" fmla="*/ 1681112 h 1681112"/>
              <a:gd name="connsiteX3" fmla="*/ 0 w 1681112"/>
              <a:gd name="connsiteY3" fmla="*/ 1681112 h 1681112"/>
              <a:gd name="connsiteX4" fmla="*/ 0 w 1681112"/>
              <a:gd name="connsiteY4" fmla="*/ 0 h 16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12" h="1681112">
                <a:moveTo>
                  <a:pt x="0" y="0"/>
                </a:moveTo>
                <a:lnTo>
                  <a:pt x="1681112" y="0"/>
                </a:lnTo>
                <a:lnTo>
                  <a:pt x="1681112" y="1681112"/>
                </a:lnTo>
                <a:lnTo>
                  <a:pt x="0" y="16811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990" tIns="46990" rIns="46990" bIns="46990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700" kern="1200" dirty="0">
                <a:solidFill>
                  <a:schemeClr val="tx1"/>
                </a:solidFill>
              </a:rPr>
              <a:t>Cycle PA-</a:t>
            </a:r>
            <a:r>
              <a:rPr lang="fr-FR" sz="3700" dirty="0">
                <a:solidFill>
                  <a:schemeClr val="tx1"/>
                </a:solidFill>
              </a:rPr>
              <a:t>P</a:t>
            </a:r>
            <a:r>
              <a:rPr lang="fr-FR" sz="3700" kern="12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Flèche : en arc 8">
            <a:extLst>
              <a:ext uri="{FF2B5EF4-FFF2-40B4-BE49-F238E27FC236}">
                <a16:creationId xmlns:a16="http://schemas.microsoft.com/office/drawing/2014/main" id="{8EAC9102-44CE-4FB0-A782-632476487637}"/>
              </a:ext>
            </a:extLst>
          </p:cNvPr>
          <p:cNvSpPr/>
          <p:nvPr/>
        </p:nvSpPr>
        <p:spPr>
          <a:xfrm>
            <a:off x="4107620" y="1470481"/>
            <a:ext cx="3976759" cy="3976759"/>
          </a:xfrm>
          <a:prstGeom prst="circularArrow">
            <a:avLst>
              <a:gd name="adj1" fmla="val 8243"/>
              <a:gd name="adj2" fmla="val 575679"/>
              <a:gd name="adj3" fmla="val 2965860"/>
              <a:gd name="adj4" fmla="val 50379"/>
              <a:gd name="adj5" fmla="val 961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E5380ED5-6ED2-445D-B36A-4B9E2B806901}"/>
              </a:ext>
            </a:extLst>
          </p:cNvPr>
          <p:cNvSpPr/>
          <p:nvPr/>
        </p:nvSpPr>
        <p:spPr>
          <a:xfrm>
            <a:off x="5255443" y="4251548"/>
            <a:ext cx="1681112" cy="1681112"/>
          </a:xfrm>
          <a:custGeom>
            <a:avLst/>
            <a:gdLst>
              <a:gd name="connsiteX0" fmla="*/ 0 w 1681112"/>
              <a:gd name="connsiteY0" fmla="*/ 0 h 1681112"/>
              <a:gd name="connsiteX1" fmla="*/ 1681112 w 1681112"/>
              <a:gd name="connsiteY1" fmla="*/ 0 h 1681112"/>
              <a:gd name="connsiteX2" fmla="*/ 1681112 w 1681112"/>
              <a:gd name="connsiteY2" fmla="*/ 1681112 h 1681112"/>
              <a:gd name="connsiteX3" fmla="*/ 0 w 1681112"/>
              <a:gd name="connsiteY3" fmla="*/ 1681112 h 1681112"/>
              <a:gd name="connsiteX4" fmla="*/ 0 w 1681112"/>
              <a:gd name="connsiteY4" fmla="*/ 0 h 16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12" h="1681112">
                <a:moveTo>
                  <a:pt x="0" y="0"/>
                </a:moveTo>
                <a:lnTo>
                  <a:pt x="1681112" y="0"/>
                </a:lnTo>
                <a:lnTo>
                  <a:pt x="1681112" y="1681112"/>
                </a:lnTo>
                <a:lnTo>
                  <a:pt x="0" y="16811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990" tIns="46990" rIns="46990" bIns="46990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3700" kern="1200" dirty="0">
                <a:solidFill>
                  <a:schemeClr val="tx1"/>
                </a:solidFill>
              </a:rPr>
              <a:t>Cycle PB-PC</a:t>
            </a: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F84DFB83-5DFF-4CB1-B230-AD173669BFB9}"/>
              </a:ext>
            </a:extLst>
          </p:cNvPr>
          <p:cNvSpPr/>
          <p:nvPr/>
        </p:nvSpPr>
        <p:spPr>
          <a:xfrm>
            <a:off x="4107620" y="1470481"/>
            <a:ext cx="3976759" cy="3976759"/>
          </a:xfrm>
          <a:prstGeom prst="circularArrow">
            <a:avLst>
              <a:gd name="adj1" fmla="val 8243"/>
              <a:gd name="adj2" fmla="val 575679"/>
              <a:gd name="adj3" fmla="val 10173942"/>
              <a:gd name="adj4" fmla="val 7258461"/>
              <a:gd name="adj5" fmla="val 961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A3160D2-B11E-40D7-A0D7-F4943A1402BE}"/>
              </a:ext>
            </a:extLst>
          </p:cNvPr>
          <p:cNvSpPr/>
          <p:nvPr/>
        </p:nvSpPr>
        <p:spPr>
          <a:xfrm>
            <a:off x="3841012" y="1801681"/>
            <a:ext cx="1681112" cy="1681112"/>
          </a:xfrm>
          <a:custGeom>
            <a:avLst/>
            <a:gdLst>
              <a:gd name="connsiteX0" fmla="*/ 0 w 1681112"/>
              <a:gd name="connsiteY0" fmla="*/ 0 h 1681112"/>
              <a:gd name="connsiteX1" fmla="*/ 1681112 w 1681112"/>
              <a:gd name="connsiteY1" fmla="*/ 0 h 1681112"/>
              <a:gd name="connsiteX2" fmla="*/ 1681112 w 1681112"/>
              <a:gd name="connsiteY2" fmla="*/ 1681112 h 1681112"/>
              <a:gd name="connsiteX3" fmla="*/ 0 w 1681112"/>
              <a:gd name="connsiteY3" fmla="*/ 1681112 h 1681112"/>
              <a:gd name="connsiteX4" fmla="*/ 0 w 1681112"/>
              <a:gd name="connsiteY4" fmla="*/ 0 h 16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12" h="1681112">
                <a:moveTo>
                  <a:pt x="0" y="0"/>
                </a:moveTo>
                <a:lnTo>
                  <a:pt x="1681112" y="0"/>
                </a:lnTo>
                <a:lnTo>
                  <a:pt x="1681112" y="1681112"/>
                </a:lnTo>
                <a:lnTo>
                  <a:pt x="0" y="16811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990" tIns="46990" rIns="46990" bIns="46990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3700" kern="1200" dirty="0">
                <a:solidFill>
                  <a:schemeClr val="tx1"/>
                </a:solidFill>
              </a:rPr>
              <a:t>Cycle PC-PA</a:t>
            </a:r>
          </a:p>
        </p:txBody>
      </p:sp>
      <p:sp>
        <p:nvSpPr>
          <p:cNvPr id="15" name="Flèche : en arc 14">
            <a:extLst>
              <a:ext uri="{FF2B5EF4-FFF2-40B4-BE49-F238E27FC236}">
                <a16:creationId xmlns:a16="http://schemas.microsoft.com/office/drawing/2014/main" id="{E16F902E-8E24-4F38-AA86-2A7663678579}"/>
              </a:ext>
            </a:extLst>
          </p:cNvPr>
          <p:cNvSpPr/>
          <p:nvPr/>
        </p:nvSpPr>
        <p:spPr>
          <a:xfrm>
            <a:off x="4107620" y="1470481"/>
            <a:ext cx="3976759" cy="3976759"/>
          </a:xfrm>
          <a:prstGeom prst="circularArrow">
            <a:avLst>
              <a:gd name="adj1" fmla="val 8243"/>
              <a:gd name="adj2" fmla="val 575679"/>
              <a:gd name="adj3" fmla="val 16858593"/>
              <a:gd name="adj4" fmla="val 14965728"/>
              <a:gd name="adj5" fmla="val 961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1E01F4-2362-4244-B78A-D46511075364}"/>
              </a:ext>
            </a:extLst>
          </p:cNvPr>
          <p:cNvSpPr txBox="1"/>
          <p:nvPr/>
        </p:nvSpPr>
        <p:spPr>
          <a:xfrm>
            <a:off x="287403" y="2488340"/>
            <a:ext cx="3312596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dirty="0"/>
              <a:t>Améliorer la disponibilité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dirty="0"/>
              <a:t>Equilibrer le nombre d’heures de fonctionnement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Comportement identique pour les groupes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C64CEEC-FECC-4160-9047-4CAB52F2C655}"/>
              </a:ext>
            </a:extLst>
          </p:cNvPr>
          <p:cNvGrpSpPr/>
          <p:nvPr/>
        </p:nvGrpSpPr>
        <p:grpSpPr>
          <a:xfrm>
            <a:off x="8260080" y="1259466"/>
            <a:ext cx="2114204" cy="1497982"/>
            <a:chOff x="8260080" y="1259466"/>
            <a:chExt cx="2114204" cy="1497982"/>
          </a:xfrm>
        </p:grpSpPr>
        <p:sp>
          <p:nvSpPr>
            <p:cNvPr id="10" name="Flèche : courbe vers la droite 9">
              <a:extLst>
                <a:ext uri="{FF2B5EF4-FFF2-40B4-BE49-F238E27FC236}">
                  <a16:creationId xmlns:a16="http://schemas.microsoft.com/office/drawing/2014/main" id="{030F9522-B60C-433A-B586-20C462B27B99}"/>
                </a:ext>
              </a:extLst>
            </p:cNvPr>
            <p:cNvSpPr/>
            <p:nvPr/>
          </p:nvSpPr>
          <p:spPr bwMode="auto">
            <a:xfrm flipH="1">
              <a:off x="8260080" y="1501142"/>
              <a:ext cx="1082040" cy="1256306"/>
            </a:xfrm>
            <a:prstGeom prst="curvedRight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5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F25CEBA6-FE93-4948-B261-749B6DA9D35C}"/>
                </a:ext>
              </a:extLst>
            </p:cNvPr>
            <p:cNvSpPr txBox="1"/>
            <p:nvPr/>
          </p:nvSpPr>
          <p:spPr>
            <a:xfrm>
              <a:off x="8992986" y="1259466"/>
              <a:ext cx="138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Consigne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2C31AF-D54F-4418-A453-29C85C51D0B3}"/>
              </a:ext>
            </a:extLst>
          </p:cNvPr>
          <p:cNvGrpSpPr/>
          <p:nvPr/>
        </p:nvGrpSpPr>
        <p:grpSpPr>
          <a:xfrm>
            <a:off x="8260080" y="3057987"/>
            <a:ext cx="2697927" cy="646331"/>
            <a:chOff x="8654757" y="3159627"/>
            <a:chExt cx="2697927" cy="646331"/>
          </a:xfrm>
        </p:grpSpPr>
        <p:sp>
          <p:nvSpPr>
            <p:cNvPr id="8" name="Interdiction 7">
              <a:extLst>
                <a:ext uri="{FF2B5EF4-FFF2-40B4-BE49-F238E27FC236}">
                  <a16:creationId xmlns:a16="http://schemas.microsoft.com/office/drawing/2014/main" id="{7F8FBC6F-CAD2-491B-8630-02E059AA7A19}"/>
                </a:ext>
              </a:extLst>
            </p:cNvPr>
            <p:cNvSpPr/>
            <p:nvPr/>
          </p:nvSpPr>
          <p:spPr>
            <a:xfrm>
              <a:off x="8654757" y="3217091"/>
              <a:ext cx="621530" cy="544484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F1768A5-65BC-4282-B5EB-134E23539F63}"/>
                </a:ext>
              </a:extLst>
            </p:cNvPr>
            <p:cNvSpPr txBox="1"/>
            <p:nvPr/>
          </p:nvSpPr>
          <p:spPr>
            <a:xfrm>
              <a:off x="9395883" y="3159627"/>
              <a:ext cx="1956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Nombre d’heures limite max atteint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288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91432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Matériels utilisés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AE4233-3834-4345-A540-71963C3039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4" y="3040205"/>
            <a:ext cx="3077176" cy="155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79F12DE-979A-459B-87BC-494C897816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4" y="2102900"/>
            <a:ext cx="2857500" cy="2857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8F041D6-68C0-4086-83A9-D31FA963E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84" y="2499609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10A454-F32E-4815-B18E-637AF2C6B8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9" y="1206589"/>
            <a:ext cx="3251043" cy="1723053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DA5DC1-5017-4F38-B097-960087AC950D}"/>
              </a:ext>
            </a:extLst>
          </p:cNvPr>
          <p:cNvSpPr/>
          <p:nvPr/>
        </p:nvSpPr>
        <p:spPr>
          <a:xfrm>
            <a:off x="402118" y="5253001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Automate S7-400H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F91888C-C45B-42C0-B28A-225DFC615ED6}"/>
              </a:ext>
            </a:extLst>
          </p:cNvPr>
          <p:cNvSpPr/>
          <p:nvPr/>
        </p:nvSpPr>
        <p:spPr>
          <a:xfrm>
            <a:off x="4421085" y="5253001"/>
            <a:ext cx="2785698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Profibus-DP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A3651EC-9979-462B-A4B8-BE6CF86281FA}"/>
              </a:ext>
            </a:extLst>
          </p:cNvPr>
          <p:cNvSpPr/>
          <p:nvPr/>
        </p:nvSpPr>
        <p:spPr>
          <a:xfrm>
            <a:off x="8317842" y="5253001"/>
            <a:ext cx="2857500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ET 200M</a:t>
            </a:r>
          </a:p>
        </p:txBody>
      </p:sp>
    </p:spTree>
    <p:extLst>
      <p:ext uri="{BB962C8B-B14F-4D97-AF65-F5344CB8AC3E}">
        <p14:creationId xmlns:p14="http://schemas.microsoft.com/office/powerpoint/2010/main" val="224043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9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933449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supervision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17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5680D5-D9F6-477D-87B0-561A97789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36" y="1710737"/>
            <a:ext cx="3436527" cy="343652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542542-D24B-4EE6-A7FD-5057BA51A79D}"/>
              </a:ext>
            </a:extLst>
          </p:cNvPr>
          <p:cNvSpPr txBox="1"/>
          <p:nvPr/>
        </p:nvSpPr>
        <p:spPr>
          <a:xfrm>
            <a:off x="683803" y="2107365"/>
            <a:ext cx="4852220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Collecte et suivi des paramètres de la station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fr-FR" dirty="0"/>
              <a:t>Gestion des alarmes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fr-FR" dirty="0"/>
              <a:t>Archivage des données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fr-FR" dirty="0"/>
              <a:t>Interfaces de supervisions</a:t>
            </a:r>
          </a:p>
        </p:txBody>
      </p:sp>
    </p:spTree>
    <p:extLst>
      <p:ext uri="{BB962C8B-B14F-4D97-AF65-F5344CB8AC3E}">
        <p14:creationId xmlns:p14="http://schemas.microsoft.com/office/powerpoint/2010/main" val="13531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288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999283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Matériels utilisés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F735CE-6494-457C-9AF3-DDC60AC81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3" y="2183383"/>
            <a:ext cx="3022190" cy="30221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60B451-0212-459F-83D7-F3930D13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63" y="2730609"/>
            <a:ext cx="2952566" cy="21680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8C3BD0-523C-4238-9FCD-ED6646739E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01" y="1195401"/>
            <a:ext cx="3345598" cy="17700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A2E4918-0B2A-4807-8F62-7FF9EE4869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77" y="2961507"/>
            <a:ext cx="2533650" cy="1809750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8E87158-93DB-466F-9E40-6C7825517B00}"/>
              </a:ext>
            </a:extLst>
          </p:cNvPr>
          <p:cNvSpPr/>
          <p:nvPr/>
        </p:nvSpPr>
        <p:spPr>
          <a:xfrm>
            <a:off x="412062" y="5253001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PC SCADA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BF690633-742B-4613-9EF5-3147AB1ABE47}"/>
              </a:ext>
            </a:extLst>
          </p:cNvPr>
          <p:cNvSpPr/>
          <p:nvPr/>
        </p:nvSpPr>
        <p:spPr>
          <a:xfrm>
            <a:off x="4463606" y="5253001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BF234148-D832-4C03-8852-08308E0A9233}"/>
              </a:ext>
            </a:extLst>
          </p:cNvPr>
          <p:cNvSpPr/>
          <p:nvPr/>
        </p:nvSpPr>
        <p:spPr>
          <a:xfrm>
            <a:off x="8515150" y="5253001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Imprimante</a:t>
            </a:r>
          </a:p>
        </p:txBody>
      </p:sp>
    </p:spTree>
    <p:extLst>
      <p:ext uri="{BB962C8B-B14F-4D97-AF65-F5344CB8AC3E}">
        <p14:creationId xmlns:p14="http://schemas.microsoft.com/office/powerpoint/2010/main" val="5352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27188D2-7667-418A-BBAD-3EECD52C8490}"/>
              </a:ext>
            </a:extLst>
          </p:cNvPr>
          <p:cNvCxnSpPr>
            <a:cxnSpLocks/>
          </p:cNvCxnSpPr>
          <p:nvPr/>
        </p:nvCxnSpPr>
        <p:spPr>
          <a:xfrm>
            <a:off x="5689600" y="5626100"/>
            <a:ext cx="0" cy="4239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6CAAA47-90B0-4495-927C-F87E22770BA9}"/>
              </a:ext>
            </a:extLst>
          </p:cNvPr>
          <p:cNvCxnSpPr>
            <a:cxnSpLocks/>
          </p:cNvCxnSpPr>
          <p:nvPr/>
        </p:nvCxnSpPr>
        <p:spPr>
          <a:xfrm>
            <a:off x="6096000" y="5624074"/>
            <a:ext cx="0" cy="4239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F97B92E5-B8A6-455D-97E7-3A5590A2A794}"/>
              </a:ext>
            </a:extLst>
          </p:cNvPr>
          <p:cNvCxnSpPr>
            <a:cxnSpLocks/>
          </p:cNvCxnSpPr>
          <p:nvPr/>
        </p:nvCxnSpPr>
        <p:spPr>
          <a:xfrm flipH="1">
            <a:off x="6080760" y="6048021"/>
            <a:ext cx="162560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017B9E3-6120-4AC0-A33C-6974D8BCFF02}"/>
              </a:ext>
            </a:extLst>
          </p:cNvPr>
          <p:cNvCxnSpPr>
            <a:cxnSpLocks/>
          </p:cNvCxnSpPr>
          <p:nvPr/>
        </p:nvCxnSpPr>
        <p:spPr>
          <a:xfrm flipH="1">
            <a:off x="3133555" y="6048021"/>
            <a:ext cx="25712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E6169CD-8642-4D21-82CE-40E4B3E7F5F5}"/>
              </a:ext>
            </a:extLst>
          </p:cNvPr>
          <p:cNvCxnSpPr>
            <a:cxnSpLocks/>
          </p:cNvCxnSpPr>
          <p:nvPr/>
        </p:nvCxnSpPr>
        <p:spPr>
          <a:xfrm flipH="1">
            <a:off x="9537701" y="2006601"/>
            <a:ext cx="8508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AAB2ED35-9C93-4185-937B-274598CA89E9}"/>
              </a:ext>
            </a:extLst>
          </p:cNvPr>
          <p:cNvCxnSpPr>
            <a:cxnSpLocks/>
          </p:cNvCxnSpPr>
          <p:nvPr/>
        </p:nvCxnSpPr>
        <p:spPr>
          <a:xfrm flipH="1">
            <a:off x="7861301" y="2006601"/>
            <a:ext cx="8508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106742E-4CE8-4C0B-9C81-28A1DA913431}"/>
              </a:ext>
            </a:extLst>
          </p:cNvPr>
          <p:cNvCxnSpPr>
            <a:cxnSpLocks/>
          </p:cNvCxnSpPr>
          <p:nvPr/>
        </p:nvCxnSpPr>
        <p:spPr>
          <a:xfrm flipV="1">
            <a:off x="9093200" y="2021841"/>
            <a:ext cx="0" cy="132082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188ED5E-2008-4168-AEC3-880624334D56}"/>
              </a:ext>
            </a:extLst>
          </p:cNvPr>
          <p:cNvCxnSpPr>
            <a:cxnSpLocks/>
          </p:cNvCxnSpPr>
          <p:nvPr/>
        </p:nvCxnSpPr>
        <p:spPr>
          <a:xfrm flipH="1">
            <a:off x="6096001" y="3327422"/>
            <a:ext cx="29971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3E876D5-D336-4817-8286-1135942DBACA}"/>
              </a:ext>
            </a:extLst>
          </p:cNvPr>
          <p:cNvCxnSpPr>
            <a:cxnSpLocks/>
          </p:cNvCxnSpPr>
          <p:nvPr/>
        </p:nvCxnSpPr>
        <p:spPr>
          <a:xfrm>
            <a:off x="5575703" y="3632200"/>
            <a:ext cx="0" cy="116843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5AD5884-AB6E-4958-931F-B6D7BD75FF13}"/>
              </a:ext>
            </a:extLst>
          </p:cNvPr>
          <p:cNvCxnSpPr>
            <a:cxnSpLocks/>
          </p:cNvCxnSpPr>
          <p:nvPr/>
        </p:nvCxnSpPr>
        <p:spPr>
          <a:xfrm>
            <a:off x="4801003" y="3632200"/>
            <a:ext cx="0" cy="116843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60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62336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Architecture générale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19</a:t>
            </a:fld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BC2C85-D345-4933-A9C0-0C5349343D82}"/>
              </a:ext>
            </a:extLst>
          </p:cNvPr>
          <p:cNvGrpSpPr/>
          <p:nvPr/>
        </p:nvGrpSpPr>
        <p:grpSpPr>
          <a:xfrm>
            <a:off x="289125" y="3807949"/>
            <a:ext cx="3163098" cy="2548401"/>
            <a:chOff x="289125" y="3807949"/>
            <a:chExt cx="3163098" cy="2548401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4298EC1-57FF-4847-A999-456D9575B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25" y="4246112"/>
              <a:ext cx="3163098" cy="21102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06FF75A-AB8B-4C63-AE22-4B0A40612D8C}"/>
                </a:ext>
              </a:extLst>
            </p:cNvPr>
            <p:cNvSpPr txBox="1"/>
            <p:nvPr/>
          </p:nvSpPr>
          <p:spPr>
            <a:xfrm>
              <a:off x="677461" y="3807949"/>
              <a:ext cx="226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Pupitre de commande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602DE18-27D5-4A7E-8303-ED048EC515B8}"/>
              </a:ext>
            </a:extLst>
          </p:cNvPr>
          <p:cNvGrpSpPr/>
          <p:nvPr/>
        </p:nvGrpSpPr>
        <p:grpSpPr>
          <a:xfrm>
            <a:off x="7269237" y="3807949"/>
            <a:ext cx="3766996" cy="2548401"/>
            <a:chOff x="7269237" y="3807949"/>
            <a:chExt cx="3766996" cy="254840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F3B37F5-20CA-42BC-B081-DAF0DC1C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237" y="4242555"/>
              <a:ext cx="3766996" cy="21137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C413BA0-B70C-422B-8094-116B8DFE2F21}"/>
                </a:ext>
              </a:extLst>
            </p:cNvPr>
            <p:cNvSpPr txBox="1"/>
            <p:nvPr/>
          </p:nvSpPr>
          <p:spPr>
            <a:xfrm>
              <a:off x="8136065" y="3807949"/>
              <a:ext cx="207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Station de pompage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F90AD7D-0E99-49A5-9A3F-F901A6B32DAC}"/>
              </a:ext>
            </a:extLst>
          </p:cNvPr>
          <p:cNvGrpSpPr/>
          <p:nvPr/>
        </p:nvGrpSpPr>
        <p:grpSpPr>
          <a:xfrm>
            <a:off x="4443795" y="2160601"/>
            <a:ext cx="1832014" cy="1832014"/>
            <a:chOff x="4443795" y="2160601"/>
            <a:chExt cx="1832014" cy="183201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5EEB039-71C5-464B-87C3-2F1CDA37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795" y="2160601"/>
              <a:ext cx="1832014" cy="1832014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50C61B7-343D-4217-892C-89930FD6CB13}"/>
                </a:ext>
              </a:extLst>
            </p:cNvPr>
            <p:cNvSpPr txBox="1"/>
            <p:nvPr/>
          </p:nvSpPr>
          <p:spPr>
            <a:xfrm>
              <a:off x="4876914" y="2382530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S7-400H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B797D42-5601-45D1-A247-3C54A79F93A0}"/>
              </a:ext>
            </a:extLst>
          </p:cNvPr>
          <p:cNvGrpSpPr/>
          <p:nvPr/>
        </p:nvGrpSpPr>
        <p:grpSpPr>
          <a:xfrm>
            <a:off x="8498207" y="1328788"/>
            <a:ext cx="1209375" cy="928067"/>
            <a:chOff x="8498207" y="1328788"/>
            <a:chExt cx="1209375" cy="928067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4D5AA7B-89C4-4BFB-8A79-ECA06D646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207" y="1576582"/>
              <a:ext cx="1209375" cy="680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DF1149E9-A8ED-495B-9502-C487C2B18437}"/>
                </a:ext>
              </a:extLst>
            </p:cNvPr>
            <p:cNvSpPr txBox="1"/>
            <p:nvPr/>
          </p:nvSpPr>
          <p:spPr>
            <a:xfrm>
              <a:off x="8625917" y="1328788"/>
              <a:ext cx="80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Switch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E36FA47-BF23-42D7-9EE4-D75ECF6A5B54}"/>
              </a:ext>
            </a:extLst>
          </p:cNvPr>
          <p:cNvGrpSpPr/>
          <p:nvPr/>
        </p:nvGrpSpPr>
        <p:grpSpPr>
          <a:xfrm>
            <a:off x="4317879" y="4800635"/>
            <a:ext cx="2083847" cy="1738277"/>
            <a:chOff x="4317879" y="4800635"/>
            <a:chExt cx="2083847" cy="17382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F9905869-3BB8-44E7-9AE9-F9C0861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879" y="4800635"/>
              <a:ext cx="2083847" cy="10544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7468426-CF5F-4FC3-92C3-7F96A1BC8C89}"/>
                </a:ext>
              </a:extLst>
            </p:cNvPr>
            <p:cNvSpPr txBox="1"/>
            <p:nvPr/>
          </p:nvSpPr>
          <p:spPr>
            <a:xfrm>
              <a:off x="4446921" y="6169580"/>
              <a:ext cx="1725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Station ET 200M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05DEA099-9476-416C-9838-5B22404F8758}"/>
              </a:ext>
            </a:extLst>
          </p:cNvPr>
          <p:cNvGrpSpPr/>
          <p:nvPr/>
        </p:nvGrpSpPr>
        <p:grpSpPr>
          <a:xfrm>
            <a:off x="6629943" y="1101126"/>
            <a:ext cx="1400853" cy="1658263"/>
            <a:chOff x="6629943" y="1101126"/>
            <a:chExt cx="1400853" cy="1658263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80524A4D-0697-48DA-A580-3A868E61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943" y="1101126"/>
              <a:ext cx="1400853" cy="1400853"/>
            </a:xfrm>
            <a:prstGeom prst="rect">
              <a:avLst/>
            </a:prstGeom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01D59953-1104-4E03-923D-FDCB36734E1A}"/>
                </a:ext>
              </a:extLst>
            </p:cNvPr>
            <p:cNvSpPr txBox="1"/>
            <p:nvPr/>
          </p:nvSpPr>
          <p:spPr>
            <a:xfrm>
              <a:off x="6800494" y="2390057"/>
              <a:ext cx="1114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PC SCADA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441B1D7-E6CC-4445-AA68-B4752C3E735C}"/>
              </a:ext>
            </a:extLst>
          </p:cNvPr>
          <p:cNvGrpSpPr/>
          <p:nvPr/>
        </p:nvGrpSpPr>
        <p:grpSpPr>
          <a:xfrm>
            <a:off x="10174994" y="1395948"/>
            <a:ext cx="1487027" cy="1404163"/>
            <a:chOff x="10174994" y="1395948"/>
            <a:chExt cx="1487027" cy="140416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D2D209B-BDBC-47B0-B761-EFFB1088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4994" y="1395948"/>
              <a:ext cx="1377730" cy="1011647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E94B2BFC-3DF7-44FA-9D7D-D89A396F175F}"/>
                </a:ext>
              </a:extLst>
            </p:cNvPr>
            <p:cNvSpPr txBox="1"/>
            <p:nvPr/>
          </p:nvSpPr>
          <p:spPr>
            <a:xfrm>
              <a:off x="10375900" y="2430779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Imprimante</a:t>
              </a:r>
            </a:p>
          </p:txBody>
        </p:sp>
      </p:grp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02F1BC3-D6BF-468A-ACF4-2979ECB84A90}"/>
              </a:ext>
            </a:extLst>
          </p:cNvPr>
          <p:cNvCxnSpPr>
            <a:cxnSpLocks/>
          </p:cNvCxnSpPr>
          <p:nvPr/>
        </p:nvCxnSpPr>
        <p:spPr>
          <a:xfrm flipH="1">
            <a:off x="398060" y="2271468"/>
            <a:ext cx="8508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1753D86D-1402-409C-9924-DAE03AD2BA6E}"/>
              </a:ext>
            </a:extLst>
          </p:cNvPr>
          <p:cNvCxnSpPr>
            <a:cxnSpLocks/>
          </p:cNvCxnSpPr>
          <p:nvPr/>
        </p:nvCxnSpPr>
        <p:spPr>
          <a:xfrm flipH="1">
            <a:off x="398060" y="2006601"/>
            <a:ext cx="85089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DCE9203-A1DC-4920-827A-CD76A3245CAB}"/>
              </a:ext>
            </a:extLst>
          </p:cNvPr>
          <p:cNvCxnSpPr>
            <a:cxnSpLocks/>
          </p:cNvCxnSpPr>
          <p:nvPr/>
        </p:nvCxnSpPr>
        <p:spPr>
          <a:xfrm flipH="1">
            <a:off x="398060" y="2536334"/>
            <a:ext cx="850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03CE5EEA-451C-433E-B655-44A1F5B7404F}"/>
              </a:ext>
            </a:extLst>
          </p:cNvPr>
          <p:cNvSpPr txBox="1"/>
          <p:nvPr/>
        </p:nvSpPr>
        <p:spPr>
          <a:xfrm>
            <a:off x="1303184" y="1800303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Profibus-DP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1993B9F-12CC-469F-AAFA-4546BC609677}"/>
              </a:ext>
            </a:extLst>
          </p:cNvPr>
          <p:cNvSpPr txBox="1"/>
          <p:nvPr/>
        </p:nvSpPr>
        <p:spPr>
          <a:xfrm>
            <a:off x="1303184" y="2072189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Ethernet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DC36050-A3FB-4194-A899-280AD68ED8AF}"/>
              </a:ext>
            </a:extLst>
          </p:cNvPr>
          <p:cNvSpPr txBox="1"/>
          <p:nvPr/>
        </p:nvSpPr>
        <p:spPr>
          <a:xfrm>
            <a:off x="1303184" y="234407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Input/Output</a:t>
            </a:r>
          </a:p>
        </p:txBody>
      </p:sp>
    </p:spTree>
    <p:extLst>
      <p:ext uri="{BB962C8B-B14F-4D97-AF65-F5344CB8AC3E}">
        <p14:creationId xmlns:p14="http://schemas.microsoft.com/office/powerpoint/2010/main" val="40262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892236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56C2A2F-C5C4-4334-9BF4-CA78A534397A}"/>
              </a:ext>
            </a:extLst>
          </p:cNvPr>
          <p:cNvCxnSpPr/>
          <p:nvPr/>
        </p:nvCxnSpPr>
        <p:spPr>
          <a:xfrm>
            <a:off x="47108" y="582973"/>
            <a:ext cx="3780000" cy="0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>
            <a:extLst>
              <a:ext uri="{FF2B5EF4-FFF2-40B4-BE49-F238E27FC236}">
                <a16:creationId xmlns:a16="http://schemas.microsoft.com/office/drawing/2014/main" id="{F1A2F2F7-C7AB-4928-89CB-A6732A20001B}"/>
              </a:ext>
            </a:extLst>
          </p:cNvPr>
          <p:cNvSpPr txBox="1"/>
          <p:nvPr/>
        </p:nvSpPr>
        <p:spPr>
          <a:xfrm>
            <a:off x="47109" y="39195"/>
            <a:ext cx="3864328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Plan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8806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20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262457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718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87589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60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72980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régulation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83181AD-7ED5-434A-A676-01D0F690E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774926"/>
            <a:ext cx="28575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08CAEB-CF4E-4861-AF1C-CF31DB48F45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47" y="3228532"/>
            <a:ext cx="3592198" cy="1950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73FDACF-2D80-4FDA-9F34-861AAED35418}"/>
              </a:ext>
            </a:extLst>
          </p:cNvPr>
          <p:cNvSpPr/>
          <p:nvPr/>
        </p:nvSpPr>
        <p:spPr>
          <a:xfrm>
            <a:off x="712058" y="1782696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dirty="0">
                <a:solidFill>
                  <a:schemeClr val="tx1"/>
                </a:solidFill>
              </a:rPr>
              <a:t>SIMATIC manager</a:t>
            </a:r>
            <a:endParaRPr lang="fr-FR" sz="3000" kern="1200" dirty="0">
              <a:solidFill>
                <a:schemeClr val="tx1"/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994E40A-D124-48C5-B716-BB9A44A43D45}"/>
              </a:ext>
            </a:extLst>
          </p:cNvPr>
          <p:cNvSpPr/>
          <p:nvPr/>
        </p:nvSpPr>
        <p:spPr>
          <a:xfrm>
            <a:off x="4507004" y="1782696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dirty="0">
                <a:solidFill>
                  <a:schemeClr val="tx1"/>
                </a:solidFill>
              </a:rPr>
              <a:t>IEC 61131-3</a:t>
            </a:r>
            <a:endParaRPr lang="fr-FR" sz="3000" kern="1200" dirty="0">
              <a:solidFill>
                <a:schemeClr val="tx1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2495FD2-D753-4B03-A74D-354D11FD5BFF}"/>
              </a:ext>
            </a:extLst>
          </p:cNvPr>
          <p:cNvSpPr/>
          <p:nvPr/>
        </p:nvSpPr>
        <p:spPr>
          <a:xfrm>
            <a:off x="8393204" y="1782696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Langage Ladder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C22B42-44D1-45E2-87E3-1B2F294693C5}"/>
              </a:ext>
            </a:extLst>
          </p:cNvPr>
          <p:cNvGrpSpPr/>
          <p:nvPr/>
        </p:nvGrpSpPr>
        <p:grpSpPr>
          <a:xfrm>
            <a:off x="872304" y="2774926"/>
            <a:ext cx="2857500" cy="2857500"/>
            <a:chOff x="872304" y="2774926"/>
            <a:chExt cx="2857500" cy="28575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42A261C-FB7B-484D-9358-F013A84A4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304" y="2774926"/>
              <a:ext cx="2857500" cy="2857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9D509B1-C8B9-4B84-99E7-7B799B6D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262" y="3715443"/>
              <a:ext cx="917474" cy="917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60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729804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régulation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22</a:t>
            </a:fld>
            <a:endParaRPr lang="fr-FR"/>
          </a:p>
        </p:txBody>
      </p:sp>
      <p:sp>
        <p:nvSpPr>
          <p:cNvPr id="8" name="Flèche : en arc 7">
            <a:extLst>
              <a:ext uri="{FF2B5EF4-FFF2-40B4-BE49-F238E27FC236}">
                <a16:creationId xmlns:a16="http://schemas.microsoft.com/office/drawing/2014/main" id="{9CA80CDB-F381-4B0D-A5F2-CBBAE3EF103D}"/>
              </a:ext>
            </a:extLst>
          </p:cNvPr>
          <p:cNvSpPr/>
          <p:nvPr/>
        </p:nvSpPr>
        <p:spPr>
          <a:xfrm>
            <a:off x="1081732" y="1363977"/>
            <a:ext cx="2608149" cy="2608546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3847932-BCFB-40AC-9C0F-D20598FDC465}"/>
              </a:ext>
            </a:extLst>
          </p:cNvPr>
          <p:cNvSpPr/>
          <p:nvPr/>
        </p:nvSpPr>
        <p:spPr>
          <a:xfrm>
            <a:off x="1658219" y="2305741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b="1" kern="1200" dirty="0"/>
              <a:t>Configuration matérielle</a:t>
            </a:r>
          </a:p>
        </p:txBody>
      </p:sp>
      <p:sp>
        <p:nvSpPr>
          <p:cNvPr id="11" name="Forme 10">
            <a:extLst>
              <a:ext uri="{FF2B5EF4-FFF2-40B4-BE49-F238E27FC236}">
                <a16:creationId xmlns:a16="http://schemas.microsoft.com/office/drawing/2014/main" id="{82B48B56-AB53-4D4B-8912-84451510518D}"/>
              </a:ext>
            </a:extLst>
          </p:cNvPr>
          <p:cNvSpPr/>
          <p:nvPr/>
        </p:nvSpPr>
        <p:spPr>
          <a:xfrm>
            <a:off x="357328" y="2862780"/>
            <a:ext cx="2608149" cy="2608546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6F62B150-378A-4A30-95F3-22B6004C1922}"/>
              </a:ext>
            </a:extLst>
          </p:cNvPr>
          <p:cNvSpPr/>
          <p:nvPr/>
        </p:nvSpPr>
        <p:spPr>
          <a:xfrm>
            <a:off x="936753" y="3813214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b="1" kern="1200" dirty="0"/>
              <a:t>Configuration du réseau</a:t>
            </a:r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EEA2DA05-63C2-4C06-A0AF-E3DB3D1C9F66}"/>
              </a:ext>
            </a:extLst>
          </p:cNvPr>
          <p:cNvSpPr/>
          <p:nvPr/>
        </p:nvSpPr>
        <p:spPr>
          <a:xfrm>
            <a:off x="1267364" y="4540941"/>
            <a:ext cx="2240804" cy="2241702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601FEFC2-3717-48EE-8119-196C4608DF66}"/>
              </a:ext>
            </a:extLst>
          </p:cNvPr>
          <p:cNvSpPr/>
          <p:nvPr/>
        </p:nvSpPr>
        <p:spPr>
          <a:xfrm>
            <a:off x="1661647" y="5322855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900" b="1" kern="1200" dirty="0"/>
              <a:t>Création du programme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29B1B2-EBFE-4DDE-9AE8-A6E5137CD4A8}"/>
              </a:ext>
            </a:extLst>
          </p:cNvPr>
          <p:cNvSpPr/>
          <p:nvPr/>
        </p:nvSpPr>
        <p:spPr>
          <a:xfrm rot="18900000">
            <a:off x="7145091" y="1897285"/>
            <a:ext cx="1588917" cy="1588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BE0935-8A06-4167-828C-7E34E48EE893}"/>
              </a:ext>
            </a:extLst>
          </p:cNvPr>
          <p:cNvSpPr/>
          <p:nvPr/>
        </p:nvSpPr>
        <p:spPr>
          <a:xfrm rot="18900000">
            <a:off x="7153326" y="4257798"/>
            <a:ext cx="1572448" cy="15724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C421C2-E495-4DEE-9C46-FA006A75C59E}"/>
              </a:ext>
            </a:extLst>
          </p:cNvPr>
          <p:cNvSpPr/>
          <p:nvPr/>
        </p:nvSpPr>
        <p:spPr>
          <a:xfrm rot="18900000">
            <a:off x="5974500" y="3074335"/>
            <a:ext cx="1589214" cy="15892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39E8CB-8424-4AF7-90E2-CEE554D81AC1}"/>
              </a:ext>
            </a:extLst>
          </p:cNvPr>
          <p:cNvSpPr/>
          <p:nvPr/>
        </p:nvSpPr>
        <p:spPr>
          <a:xfrm rot="18900000">
            <a:off x="8318906" y="3065837"/>
            <a:ext cx="1606208" cy="1606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2D5A7D-8ECA-4E8A-A111-27EF720B6815}"/>
              </a:ext>
            </a:extLst>
          </p:cNvPr>
          <p:cNvSpPr/>
          <p:nvPr/>
        </p:nvSpPr>
        <p:spPr>
          <a:xfrm rot="18900000">
            <a:off x="7180379" y="3109770"/>
            <a:ext cx="1518341" cy="15183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C44BFA23-D1A3-48DF-BB02-1EBC0E4061F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30257" y="3565980"/>
            <a:ext cx="1430016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  <a:extLst/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PLC</a:t>
            </a:r>
          </a:p>
        </p:txBody>
      </p:sp>
      <p:cxnSp>
        <p:nvCxnSpPr>
          <p:cNvPr id="36" name="Straight Connector 392">
            <a:extLst>
              <a:ext uri="{FF2B5EF4-FFF2-40B4-BE49-F238E27FC236}">
                <a16:creationId xmlns:a16="http://schemas.microsoft.com/office/drawing/2014/main" id="{205BE277-FB4D-458F-BB21-9E0109FC9F87}"/>
              </a:ext>
            </a:extLst>
          </p:cNvPr>
          <p:cNvCxnSpPr/>
          <p:nvPr/>
        </p:nvCxnSpPr>
        <p:spPr>
          <a:xfrm>
            <a:off x="7929099" y="2648462"/>
            <a:ext cx="2226601" cy="0"/>
          </a:xfrm>
          <a:prstGeom prst="line">
            <a:avLst/>
          </a:prstGeom>
          <a:ln>
            <a:solidFill>
              <a:srgbClr val="FFD10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00">
            <a:extLst>
              <a:ext uri="{FF2B5EF4-FFF2-40B4-BE49-F238E27FC236}">
                <a16:creationId xmlns:a16="http://schemas.microsoft.com/office/drawing/2014/main" id="{DD1AC55B-358F-4AD8-AB2A-CD1FBFB988DB}"/>
              </a:ext>
            </a:extLst>
          </p:cNvPr>
          <p:cNvCxnSpPr/>
          <p:nvPr/>
        </p:nvCxnSpPr>
        <p:spPr>
          <a:xfrm>
            <a:off x="9711198" y="3824802"/>
            <a:ext cx="923925" cy="0"/>
          </a:xfrm>
          <a:prstGeom prst="line">
            <a:avLst/>
          </a:prstGeom>
          <a:ln>
            <a:solidFill>
              <a:srgbClr val="FFD10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05">
            <a:extLst>
              <a:ext uri="{FF2B5EF4-FFF2-40B4-BE49-F238E27FC236}">
                <a16:creationId xmlns:a16="http://schemas.microsoft.com/office/drawing/2014/main" id="{D31DE9B8-BAA2-4D01-BEC0-7C636135D475}"/>
              </a:ext>
            </a:extLst>
          </p:cNvPr>
          <p:cNvCxnSpPr/>
          <p:nvPr/>
        </p:nvCxnSpPr>
        <p:spPr>
          <a:xfrm>
            <a:off x="10625598" y="3815277"/>
            <a:ext cx="0" cy="595310"/>
          </a:xfrm>
          <a:prstGeom prst="line">
            <a:avLst/>
          </a:prstGeom>
          <a:ln>
            <a:solidFill>
              <a:srgbClr val="FFD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07">
            <a:extLst>
              <a:ext uri="{FF2B5EF4-FFF2-40B4-BE49-F238E27FC236}">
                <a16:creationId xmlns:a16="http://schemas.microsoft.com/office/drawing/2014/main" id="{2CA18611-965F-4CF8-BA4D-B2D6B6CFF97B}"/>
              </a:ext>
            </a:extLst>
          </p:cNvPr>
          <p:cNvCxnSpPr/>
          <p:nvPr/>
        </p:nvCxnSpPr>
        <p:spPr>
          <a:xfrm>
            <a:off x="5590048" y="2640842"/>
            <a:ext cx="939801" cy="0"/>
          </a:xfrm>
          <a:prstGeom prst="line">
            <a:avLst/>
          </a:prstGeom>
          <a:ln>
            <a:solidFill>
              <a:srgbClr val="FFD1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15">
            <a:extLst>
              <a:ext uri="{FF2B5EF4-FFF2-40B4-BE49-F238E27FC236}">
                <a16:creationId xmlns:a16="http://schemas.microsoft.com/office/drawing/2014/main" id="{2DCDE5FC-C1E6-446D-9DF8-1F36A94C2B3B}"/>
              </a:ext>
            </a:extLst>
          </p:cNvPr>
          <p:cNvCxnSpPr/>
          <p:nvPr/>
        </p:nvCxnSpPr>
        <p:spPr>
          <a:xfrm>
            <a:off x="6529848" y="2641318"/>
            <a:ext cx="0" cy="912932"/>
          </a:xfrm>
          <a:prstGeom prst="line">
            <a:avLst/>
          </a:prstGeom>
          <a:ln>
            <a:solidFill>
              <a:srgbClr val="FFD10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9">
            <a:extLst>
              <a:ext uri="{FF2B5EF4-FFF2-40B4-BE49-F238E27FC236}">
                <a16:creationId xmlns:a16="http://schemas.microsoft.com/office/drawing/2014/main" id="{FCD74E5E-0F7A-4FE3-935B-614C8BA342E1}"/>
              </a:ext>
            </a:extLst>
          </p:cNvPr>
          <p:cNvCxnSpPr/>
          <p:nvPr/>
        </p:nvCxnSpPr>
        <p:spPr>
          <a:xfrm>
            <a:off x="5666253" y="5163062"/>
            <a:ext cx="2028155" cy="0"/>
          </a:xfrm>
          <a:prstGeom prst="line">
            <a:avLst/>
          </a:prstGeom>
          <a:ln>
            <a:solidFill>
              <a:srgbClr val="FFD10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8DE02D3-FC84-422E-8BCB-991D4BE02DC3}"/>
              </a:ext>
            </a:extLst>
          </p:cNvPr>
          <p:cNvSpPr txBox="1"/>
          <p:nvPr/>
        </p:nvSpPr>
        <p:spPr>
          <a:xfrm>
            <a:off x="9647841" y="1675152"/>
            <a:ext cx="202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Vérification des condition de démarrage / Arrêt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ADDAB04-39E8-4C94-A742-7FBAE604E664}"/>
              </a:ext>
            </a:extLst>
          </p:cNvPr>
          <p:cNvSpPr txBox="1"/>
          <p:nvPr/>
        </p:nvSpPr>
        <p:spPr>
          <a:xfrm>
            <a:off x="9982199" y="4510548"/>
            <a:ext cx="202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Permutation circulaire entre les groupes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8C6E091-F620-4A6A-B5A2-5027CB2E9433}"/>
              </a:ext>
            </a:extLst>
          </p:cNvPr>
          <p:cNvSpPr txBox="1"/>
          <p:nvPr/>
        </p:nvSpPr>
        <p:spPr>
          <a:xfrm>
            <a:off x="4886345" y="2175427"/>
            <a:ext cx="202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Régulation PID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6D34D5B-29FD-4D1E-87BF-89401B12F0BC}"/>
              </a:ext>
            </a:extLst>
          </p:cNvPr>
          <p:cNvSpPr txBox="1"/>
          <p:nvPr/>
        </p:nvSpPr>
        <p:spPr>
          <a:xfrm>
            <a:off x="4659223" y="5246346"/>
            <a:ext cx="202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Fonctionnement en mode Automatique et Manuel</a:t>
            </a:r>
          </a:p>
        </p:txBody>
      </p:sp>
    </p:spTree>
    <p:extLst>
      <p:ext uri="{BB962C8B-B14F-4D97-AF65-F5344CB8AC3E}">
        <p14:creationId xmlns:p14="http://schemas.microsoft.com/office/powerpoint/2010/main" val="537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7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9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933449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supervision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23</a:t>
            </a:fld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41569E6-C85C-4F38-811A-9E18D1E425E9}"/>
              </a:ext>
            </a:extLst>
          </p:cNvPr>
          <p:cNvGrpSpPr/>
          <p:nvPr/>
        </p:nvGrpSpPr>
        <p:grpSpPr>
          <a:xfrm>
            <a:off x="613451" y="2825749"/>
            <a:ext cx="4544114" cy="3155506"/>
            <a:chOff x="613451" y="2230232"/>
            <a:chExt cx="4544114" cy="315550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44092AB-D019-4149-9309-33B1CE30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81" y="2230232"/>
              <a:ext cx="4262284" cy="2397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944A1FF-398A-46CE-9052-26C0531D2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51" y="3842688"/>
              <a:ext cx="2952750" cy="1543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6846007-FE9C-4E6D-B809-7C7853A22EA4}"/>
              </a:ext>
            </a:extLst>
          </p:cNvPr>
          <p:cNvGrpSpPr/>
          <p:nvPr/>
        </p:nvGrpSpPr>
        <p:grpSpPr>
          <a:xfrm>
            <a:off x="6229350" y="2825749"/>
            <a:ext cx="4762500" cy="2857500"/>
            <a:chOff x="6229350" y="2000249"/>
            <a:chExt cx="4762500" cy="285750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2B5F0BC-1276-471D-ABE4-55B930B13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350" y="2000249"/>
              <a:ext cx="4762500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4020CDD-C447-420F-92B4-595A1707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470" y="2533494"/>
              <a:ext cx="2220261" cy="1791011"/>
            </a:xfrm>
            <a:prstGeom prst="rect">
              <a:avLst/>
            </a:prstGeom>
          </p:spPr>
        </p:pic>
      </p:grp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0BA057-580C-4933-A583-64C9181DAD9C}"/>
              </a:ext>
            </a:extLst>
          </p:cNvPr>
          <p:cNvSpPr/>
          <p:nvPr/>
        </p:nvSpPr>
        <p:spPr>
          <a:xfrm>
            <a:off x="1296512" y="1782696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dirty="0">
                <a:solidFill>
                  <a:schemeClr val="tx1"/>
                </a:solidFill>
              </a:rPr>
              <a:t>TIA Portal</a:t>
            </a:r>
            <a:endParaRPr lang="fr-FR" sz="3000" kern="1200" dirty="0">
              <a:solidFill>
                <a:schemeClr val="tx1"/>
              </a:solidFill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80D2AA-783C-4DC2-A64A-6A519413460A}"/>
              </a:ext>
            </a:extLst>
          </p:cNvPr>
          <p:cNvSpPr/>
          <p:nvPr/>
        </p:nvSpPr>
        <p:spPr>
          <a:xfrm>
            <a:off x="7021604" y="1707995"/>
            <a:ext cx="3177992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>
                <a:solidFill>
                  <a:schemeClr val="tx1"/>
                </a:solidFill>
              </a:rPr>
              <a:t>WinCC RT</a:t>
            </a:r>
          </a:p>
        </p:txBody>
      </p:sp>
    </p:spTree>
    <p:extLst>
      <p:ext uri="{BB962C8B-B14F-4D97-AF65-F5344CB8AC3E}">
        <p14:creationId xmlns:p14="http://schemas.microsoft.com/office/powerpoint/2010/main" val="8819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9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933449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supervision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24</a:t>
            </a:fld>
            <a:endParaRPr lang="fr-FR"/>
          </a:p>
        </p:txBody>
      </p:sp>
      <p:sp>
        <p:nvSpPr>
          <p:cNvPr id="4" name="Flèche : en arc 3">
            <a:extLst>
              <a:ext uri="{FF2B5EF4-FFF2-40B4-BE49-F238E27FC236}">
                <a16:creationId xmlns:a16="http://schemas.microsoft.com/office/drawing/2014/main" id="{D4EFD80D-86A8-4BD1-8391-C77A4F4191E8}"/>
              </a:ext>
            </a:extLst>
          </p:cNvPr>
          <p:cNvSpPr/>
          <p:nvPr/>
        </p:nvSpPr>
        <p:spPr>
          <a:xfrm>
            <a:off x="1101220" y="1363977"/>
            <a:ext cx="2608149" cy="2608546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EB8EFF0-823F-41D4-8713-26B7B6FA7309}"/>
              </a:ext>
            </a:extLst>
          </p:cNvPr>
          <p:cNvSpPr/>
          <p:nvPr/>
        </p:nvSpPr>
        <p:spPr>
          <a:xfrm>
            <a:off x="1677707" y="2305741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b="1" kern="1200" dirty="0"/>
              <a:t>Configuration matérielle</a:t>
            </a:r>
          </a:p>
        </p:txBody>
      </p:sp>
      <p:sp>
        <p:nvSpPr>
          <p:cNvPr id="9" name="Forme 8">
            <a:extLst>
              <a:ext uri="{FF2B5EF4-FFF2-40B4-BE49-F238E27FC236}">
                <a16:creationId xmlns:a16="http://schemas.microsoft.com/office/drawing/2014/main" id="{CC619CC6-0591-4CF1-82C4-FC2863E538E1}"/>
              </a:ext>
            </a:extLst>
          </p:cNvPr>
          <p:cNvSpPr/>
          <p:nvPr/>
        </p:nvSpPr>
        <p:spPr>
          <a:xfrm>
            <a:off x="376816" y="2862780"/>
            <a:ext cx="2608149" cy="2608546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8CB368C-DD7C-43C6-9226-93B550CA8202}"/>
              </a:ext>
            </a:extLst>
          </p:cNvPr>
          <p:cNvSpPr/>
          <p:nvPr/>
        </p:nvSpPr>
        <p:spPr>
          <a:xfrm>
            <a:off x="826333" y="3813214"/>
            <a:ext cx="1800593" cy="724475"/>
          </a:xfrm>
          <a:custGeom>
            <a:avLst/>
            <a:gdLst>
              <a:gd name="connsiteX0" fmla="*/ 0 w 1800593"/>
              <a:gd name="connsiteY0" fmla="*/ 0 h 724475"/>
              <a:gd name="connsiteX1" fmla="*/ 1800593 w 1800593"/>
              <a:gd name="connsiteY1" fmla="*/ 0 h 724475"/>
              <a:gd name="connsiteX2" fmla="*/ 1800593 w 1800593"/>
              <a:gd name="connsiteY2" fmla="*/ 724475 h 724475"/>
              <a:gd name="connsiteX3" fmla="*/ 0 w 1800593"/>
              <a:gd name="connsiteY3" fmla="*/ 724475 h 724475"/>
              <a:gd name="connsiteX4" fmla="*/ 0 w 1800593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593" h="724475">
                <a:moveTo>
                  <a:pt x="0" y="0"/>
                </a:moveTo>
                <a:lnTo>
                  <a:pt x="1800593" y="0"/>
                </a:lnTo>
                <a:lnTo>
                  <a:pt x="1800593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b="1" kern="1200" dirty="0"/>
              <a:t>Configuration de la communication</a:t>
            </a:r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7EC82C2E-D2D6-4DC3-A405-91321FAF9D70}"/>
              </a:ext>
            </a:extLst>
          </p:cNvPr>
          <p:cNvSpPr/>
          <p:nvPr/>
        </p:nvSpPr>
        <p:spPr>
          <a:xfrm>
            <a:off x="1286852" y="4540941"/>
            <a:ext cx="2240804" cy="2241702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DD79485-01D6-48B9-940C-45EF99B30C18}"/>
              </a:ext>
            </a:extLst>
          </p:cNvPr>
          <p:cNvSpPr/>
          <p:nvPr/>
        </p:nvSpPr>
        <p:spPr>
          <a:xfrm>
            <a:off x="1681135" y="5322855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b="1" kern="1200" dirty="0"/>
              <a:t>Création des vues et des fonctions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5711C6-E3F7-4D1C-B713-609C7206A960}"/>
              </a:ext>
            </a:extLst>
          </p:cNvPr>
          <p:cNvSpPr/>
          <p:nvPr/>
        </p:nvSpPr>
        <p:spPr>
          <a:xfrm rot="18900000">
            <a:off x="7145091" y="1897285"/>
            <a:ext cx="1588917" cy="1588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1110AD-6D68-4B87-B368-1F536B20965B}"/>
              </a:ext>
            </a:extLst>
          </p:cNvPr>
          <p:cNvSpPr/>
          <p:nvPr/>
        </p:nvSpPr>
        <p:spPr>
          <a:xfrm rot="18900000">
            <a:off x="7153326" y="4257798"/>
            <a:ext cx="1572448" cy="15724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81E808-10E4-49FF-8A40-649A2E6D859A}"/>
              </a:ext>
            </a:extLst>
          </p:cNvPr>
          <p:cNvSpPr/>
          <p:nvPr/>
        </p:nvSpPr>
        <p:spPr>
          <a:xfrm rot="18900000">
            <a:off x="5974500" y="3074335"/>
            <a:ext cx="1589214" cy="15892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D0C3AC-1FD6-4914-9BD2-F85EE59D35D7}"/>
              </a:ext>
            </a:extLst>
          </p:cNvPr>
          <p:cNvSpPr/>
          <p:nvPr/>
        </p:nvSpPr>
        <p:spPr>
          <a:xfrm rot="18900000">
            <a:off x="8318906" y="3065837"/>
            <a:ext cx="1606208" cy="1606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CFCD92-94A5-4894-AD29-0F6D776E6DF6}"/>
              </a:ext>
            </a:extLst>
          </p:cNvPr>
          <p:cNvSpPr/>
          <p:nvPr/>
        </p:nvSpPr>
        <p:spPr>
          <a:xfrm rot="18900000">
            <a:off x="7180379" y="3109770"/>
            <a:ext cx="1518341" cy="15183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AD87B7E9-5E47-4CD3-8EE7-F70CE62B688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30257" y="3565980"/>
            <a:ext cx="1430016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  <a:extLst/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SCADA</a:t>
            </a:r>
          </a:p>
        </p:txBody>
      </p:sp>
      <p:cxnSp>
        <p:nvCxnSpPr>
          <p:cNvPr id="46" name="Straight Connector 392">
            <a:extLst>
              <a:ext uri="{FF2B5EF4-FFF2-40B4-BE49-F238E27FC236}">
                <a16:creationId xmlns:a16="http://schemas.microsoft.com/office/drawing/2014/main" id="{EF8C83B8-9B18-4B74-A76A-52ABFBB54AD4}"/>
              </a:ext>
            </a:extLst>
          </p:cNvPr>
          <p:cNvCxnSpPr/>
          <p:nvPr/>
        </p:nvCxnSpPr>
        <p:spPr>
          <a:xfrm>
            <a:off x="7929099" y="2648462"/>
            <a:ext cx="2226601" cy="0"/>
          </a:xfrm>
          <a:prstGeom prst="line">
            <a:avLst/>
          </a:prstGeom>
          <a:ln>
            <a:solidFill>
              <a:srgbClr val="FFD10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00">
            <a:extLst>
              <a:ext uri="{FF2B5EF4-FFF2-40B4-BE49-F238E27FC236}">
                <a16:creationId xmlns:a16="http://schemas.microsoft.com/office/drawing/2014/main" id="{3E779DF6-AC83-4247-99D0-54C31ED1DA94}"/>
              </a:ext>
            </a:extLst>
          </p:cNvPr>
          <p:cNvCxnSpPr/>
          <p:nvPr/>
        </p:nvCxnSpPr>
        <p:spPr>
          <a:xfrm>
            <a:off x="9711198" y="3824802"/>
            <a:ext cx="923925" cy="0"/>
          </a:xfrm>
          <a:prstGeom prst="line">
            <a:avLst/>
          </a:prstGeom>
          <a:ln>
            <a:solidFill>
              <a:srgbClr val="FFD10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05">
            <a:extLst>
              <a:ext uri="{FF2B5EF4-FFF2-40B4-BE49-F238E27FC236}">
                <a16:creationId xmlns:a16="http://schemas.microsoft.com/office/drawing/2014/main" id="{EB9E1828-3392-43AC-9209-73788CA3A2E9}"/>
              </a:ext>
            </a:extLst>
          </p:cNvPr>
          <p:cNvCxnSpPr/>
          <p:nvPr/>
        </p:nvCxnSpPr>
        <p:spPr>
          <a:xfrm>
            <a:off x="10625598" y="3815277"/>
            <a:ext cx="0" cy="595310"/>
          </a:xfrm>
          <a:prstGeom prst="line">
            <a:avLst/>
          </a:prstGeom>
          <a:ln>
            <a:solidFill>
              <a:srgbClr val="FFD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07">
            <a:extLst>
              <a:ext uri="{FF2B5EF4-FFF2-40B4-BE49-F238E27FC236}">
                <a16:creationId xmlns:a16="http://schemas.microsoft.com/office/drawing/2014/main" id="{08DE3BA8-D253-46C5-BFEA-031C329A04C1}"/>
              </a:ext>
            </a:extLst>
          </p:cNvPr>
          <p:cNvCxnSpPr/>
          <p:nvPr/>
        </p:nvCxnSpPr>
        <p:spPr>
          <a:xfrm>
            <a:off x="5590048" y="2640842"/>
            <a:ext cx="939801" cy="0"/>
          </a:xfrm>
          <a:prstGeom prst="line">
            <a:avLst/>
          </a:prstGeom>
          <a:ln>
            <a:solidFill>
              <a:srgbClr val="FFD1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5">
            <a:extLst>
              <a:ext uri="{FF2B5EF4-FFF2-40B4-BE49-F238E27FC236}">
                <a16:creationId xmlns:a16="http://schemas.microsoft.com/office/drawing/2014/main" id="{660AEC00-E014-4776-BD73-0E66341F152D}"/>
              </a:ext>
            </a:extLst>
          </p:cNvPr>
          <p:cNvCxnSpPr/>
          <p:nvPr/>
        </p:nvCxnSpPr>
        <p:spPr>
          <a:xfrm>
            <a:off x="6529848" y="2641318"/>
            <a:ext cx="0" cy="912932"/>
          </a:xfrm>
          <a:prstGeom prst="line">
            <a:avLst/>
          </a:prstGeom>
          <a:ln>
            <a:solidFill>
              <a:srgbClr val="FFD10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19">
            <a:extLst>
              <a:ext uri="{FF2B5EF4-FFF2-40B4-BE49-F238E27FC236}">
                <a16:creationId xmlns:a16="http://schemas.microsoft.com/office/drawing/2014/main" id="{6EB9903A-8761-412D-9BC5-C6DAECB88502}"/>
              </a:ext>
            </a:extLst>
          </p:cNvPr>
          <p:cNvCxnSpPr/>
          <p:nvPr/>
        </p:nvCxnSpPr>
        <p:spPr>
          <a:xfrm>
            <a:off x="5666253" y="5163062"/>
            <a:ext cx="2028155" cy="0"/>
          </a:xfrm>
          <a:prstGeom prst="line">
            <a:avLst/>
          </a:prstGeom>
          <a:ln>
            <a:solidFill>
              <a:srgbClr val="FFD10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52C55A41-01C5-4399-96CA-B1A56ABBC29D}"/>
              </a:ext>
            </a:extLst>
          </p:cNvPr>
          <p:cNvSpPr txBox="1"/>
          <p:nvPr/>
        </p:nvSpPr>
        <p:spPr>
          <a:xfrm>
            <a:off x="9647841" y="1675152"/>
            <a:ext cx="2021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 du process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29C1674-1CB5-4EC1-AA2B-CA01238AD5A3}"/>
              </a:ext>
            </a:extLst>
          </p:cNvPr>
          <p:cNvSpPr txBox="1"/>
          <p:nvPr/>
        </p:nvSpPr>
        <p:spPr>
          <a:xfrm>
            <a:off x="9982199" y="4510548"/>
            <a:ext cx="2021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Gestion des utilisateurs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103D744-737E-406A-9436-0889BAFCB390}"/>
              </a:ext>
            </a:extLst>
          </p:cNvPr>
          <p:cNvSpPr txBox="1"/>
          <p:nvPr/>
        </p:nvSpPr>
        <p:spPr>
          <a:xfrm>
            <a:off x="4886345" y="2175427"/>
            <a:ext cx="202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Archivage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CE33736-3A06-45BE-B116-42A09A108BA0}"/>
              </a:ext>
            </a:extLst>
          </p:cNvPr>
          <p:cNvSpPr txBox="1"/>
          <p:nvPr/>
        </p:nvSpPr>
        <p:spPr>
          <a:xfrm>
            <a:off x="4659223" y="5246346"/>
            <a:ext cx="2021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Gestion des Alarmes</a:t>
            </a:r>
          </a:p>
        </p:txBody>
      </p:sp>
    </p:spTree>
    <p:extLst>
      <p:ext uri="{BB962C8B-B14F-4D97-AF65-F5344CB8AC3E}">
        <p14:creationId xmlns:p14="http://schemas.microsoft.com/office/powerpoint/2010/main" val="137088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52" grpId="0"/>
      <p:bldP spid="53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9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933449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Système de supervision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25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2FBAAE-DA31-4265-80A8-1EE82F868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23" y="1436332"/>
            <a:ext cx="9556955" cy="537578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Légende : flèche courbée encadrée à une bordure 7">
            <a:extLst>
              <a:ext uri="{FF2B5EF4-FFF2-40B4-BE49-F238E27FC236}">
                <a16:creationId xmlns:a16="http://schemas.microsoft.com/office/drawing/2014/main" id="{FAB0CC1D-C5F6-4D9D-B205-30FB69248D2B}"/>
              </a:ext>
            </a:extLst>
          </p:cNvPr>
          <p:cNvSpPr/>
          <p:nvPr/>
        </p:nvSpPr>
        <p:spPr>
          <a:xfrm>
            <a:off x="151030" y="4256285"/>
            <a:ext cx="1374342" cy="676872"/>
          </a:xfrm>
          <a:prstGeom prst="accentBorderCallout2">
            <a:avLst>
              <a:gd name="adj1" fmla="val 24379"/>
              <a:gd name="adj2" fmla="val 106253"/>
              <a:gd name="adj3" fmla="val -3765"/>
              <a:gd name="adj4" fmla="val 117324"/>
              <a:gd name="adj5" fmla="val -65126"/>
              <a:gd name="adj6" fmla="val 1177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Niveau du réservoir</a:t>
            </a:r>
          </a:p>
        </p:txBody>
      </p:sp>
      <p:sp>
        <p:nvSpPr>
          <p:cNvPr id="9" name="Légende : flèche courbée encadrée à une bordure 8">
            <a:extLst>
              <a:ext uri="{FF2B5EF4-FFF2-40B4-BE49-F238E27FC236}">
                <a16:creationId xmlns:a16="http://schemas.microsoft.com/office/drawing/2014/main" id="{C5E833A9-264E-4721-917B-21F5F2393EAE}"/>
              </a:ext>
            </a:extLst>
          </p:cNvPr>
          <p:cNvSpPr/>
          <p:nvPr/>
        </p:nvSpPr>
        <p:spPr>
          <a:xfrm>
            <a:off x="1662330" y="4781088"/>
            <a:ext cx="1512670" cy="676872"/>
          </a:xfrm>
          <a:prstGeom prst="accentBorderCallout2">
            <a:avLst>
              <a:gd name="adj1" fmla="val 24379"/>
              <a:gd name="adj2" fmla="val 106253"/>
              <a:gd name="adj3" fmla="val -11270"/>
              <a:gd name="adj4" fmla="val 113966"/>
              <a:gd name="adj5" fmla="val -106404"/>
              <a:gd name="adj6" fmla="val 113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Etat du compresseur</a:t>
            </a:r>
          </a:p>
        </p:txBody>
      </p:sp>
      <p:sp>
        <p:nvSpPr>
          <p:cNvPr id="10" name="Légende : flèche courbée encadrée à une bordure 9">
            <a:extLst>
              <a:ext uri="{FF2B5EF4-FFF2-40B4-BE49-F238E27FC236}">
                <a16:creationId xmlns:a16="http://schemas.microsoft.com/office/drawing/2014/main" id="{73C84EC9-4F5E-4A39-A96E-04562A702BDF}"/>
              </a:ext>
            </a:extLst>
          </p:cNvPr>
          <p:cNvSpPr/>
          <p:nvPr/>
        </p:nvSpPr>
        <p:spPr>
          <a:xfrm>
            <a:off x="10820844" y="3850809"/>
            <a:ext cx="1245970" cy="546832"/>
          </a:xfrm>
          <a:prstGeom prst="accentBorderCallout2">
            <a:avLst>
              <a:gd name="adj1" fmla="val 52249"/>
              <a:gd name="adj2" fmla="val -11984"/>
              <a:gd name="adj3" fmla="val 95564"/>
              <a:gd name="adj4" fmla="val -34850"/>
              <a:gd name="adj5" fmla="val 114231"/>
              <a:gd name="adj6" fmla="val -362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Valeur du débit</a:t>
            </a:r>
          </a:p>
        </p:txBody>
      </p:sp>
      <p:sp>
        <p:nvSpPr>
          <p:cNvPr id="11" name="Légende : flèche courbée encadrée à une bordure 10">
            <a:extLst>
              <a:ext uri="{FF2B5EF4-FFF2-40B4-BE49-F238E27FC236}">
                <a16:creationId xmlns:a16="http://schemas.microsoft.com/office/drawing/2014/main" id="{5DA094EF-0825-4E69-BC7D-28DA887F7483}"/>
              </a:ext>
            </a:extLst>
          </p:cNvPr>
          <p:cNvSpPr/>
          <p:nvPr/>
        </p:nvSpPr>
        <p:spPr>
          <a:xfrm>
            <a:off x="4927138" y="3416300"/>
            <a:ext cx="1245970" cy="546832"/>
          </a:xfrm>
          <a:prstGeom prst="accentBorderCallout2">
            <a:avLst>
              <a:gd name="adj1" fmla="val 54571"/>
              <a:gd name="adj2" fmla="val -5868"/>
              <a:gd name="adj3" fmla="val 53760"/>
              <a:gd name="adj4" fmla="val -22619"/>
              <a:gd name="adj5" fmla="val 25977"/>
              <a:gd name="adj6" fmla="val -291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Valeur de la pression</a:t>
            </a:r>
          </a:p>
        </p:txBody>
      </p:sp>
      <p:sp>
        <p:nvSpPr>
          <p:cNvPr id="12" name="Légende : flèche courbée encadrée à une bordure 11">
            <a:extLst>
              <a:ext uri="{FF2B5EF4-FFF2-40B4-BE49-F238E27FC236}">
                <a16:creationId xmlns:a16="http://schemas.microsoft.com/office/drawing/2014/main" id="{3A6ACAB5-CCE1-4624-9B0C-E6C5D71C775A}"/>
              </a:ext>
            </a:extLst>
          </p:cNvPr>
          <p:cNvSpPr/>
          <p:nvPr/>
        </p:nvSpPr>
        <p:spPr>
          <a:xfrm>
            <a:off x="6583266" y="3351280"/>
            <a:ext cx="1512670" cy="676872"/>
          </a:xfrm>
          <a:prstGeom prst="accentBorderCallout2">
            <a:avLst>
              <a:gd name="adj1" fmla="val 24379"/>
              <a:gd name="adj2" fmla="val 106253"/>
              <a:gd name="adj3" fmla="val 24379"/>
              <a:gd name="adj4" fmla="val 116485"/>
              <a:gd name="adj5" fmla="val -8838"/>
              <a:gd name="adj6" fmla="val 1161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Etat des pompes</a:t>
            </a:r>
          </a:p>
        </p:txBody>
      </p:sp>
      <p:sp>
        <p:nvSpPr>
          <p:cNvPr id="13" name="Légende : flèche courbée encadrée à une bordure 12">
            <a:extLst>
              <a:ext uri="{FF2B5EF4-FFF2-40B4-BE49-F238E27FC236}">
                <a16:creationId xmlns:a16="http://schemas.microsoft.com/office/drawing/2014/main" id="{DA2E2CA4-1B0E-45F3-A2E0-58EC90BA2131}"/>
              </a:ext>
            </a:extLst>
          </p:cNvPr>
          <p:cNvSpPr/>
          <p:nvPr/>
        </p:nvSpPr>
        <p:spPr>
          <a:xfrm>
            <a:off x="81928" y="5765800"/>
            <a:ext cx="1235594" cy="577849"/>
          </a:xfrm>
          <a:prstGeom prst="accentBorderCallout2">
            <a:avLst>
              <a:gd name="adj1" fmla="val 24379"/>
              <a:gd name="adj2" fmla="val 106253"/>
              <a:gd name="adj3" fmla="val 35796"/>
              <a:gd name="adj4" fmla="val 122463"/>
              <a:gd name="adj5" fmla="val 126083"/>
              <a:gd name="adj6" fmla="val 1332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Menu de navigation</a:t>
            </a:r>
          </a:p>
        </p:txBody>
      </p:sp>
      <p:sp>
        <p:nvSpPr>
          <p:cNvPr id="14" name="Légende : flèche courbée encadrée à une bordure 13">
            <a:extLst>
              <a:ext uri="{FF2B5EF4-FFF2-40B4-BE49-F238E27FC236}">
                <a16:creationId xmlns:a16="http://schemas.microsoft.com/office/drawing/2014/main" id="{6DCEB82D-7FD5-40EC-A9AD-9F905C2E497C}"/>
              </a:ext>
            </a:extLst>
          </p:cNvPr>
          <p:cNvSpPr/>
          <p:nvPr/>
        </p:nvSpPr>
        <p:spPr>
          <a:xfrm>
            <a:off x="10795001" y="2330973"/>
            <a:ext cx="1245970" cy="546832"/>
          </a:xfrm>
          <a:prstGeom prst="accentBorderCallout2">
            <a:avLst>
              <a:gd name="adj1" fmla="val 52249"/>
              <a:gd name="adj2" fmla="val -11984"/>
              <a:gd name="adj3" fmla="val 30535"/>
              <a:gd name="adj4" fmla="val -24657"/>
              <a:gd name="adj5" fmla="val -62277"/>
              <a:gd name="adj6" fmla="val -199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Etat de la CM-Radio</a:t>
            </a:r>
          </a:p>
        </p:txBody>
      </p:sp>
      <p:sp>
        <p:nvSpPr>
          <p:cNvPr id="15" name="Légende : flèche courbée encadrée à une bordure 14">
            <a:extLst>
              <a:ext uri="{FF2B5EF4-FFF2-40B4-BE49-F238E27FC236}">
                <a16:creationId xmlns:a16="http://schemas.microsoft.com/office/drawing/2014/main" id="{69D6FB80-470A-4377-AA17-D674BA3655C3}"/>
              </a:ext>
            </a:extLst>
          </p:cNvPr>
          <p:cNvSpPr/>
          <p:nvPr/>
        </p:nvSpPr>
        <p:spPr>
          <a:xfrm>
            <a:off x="5220144" y="1106054"/>
            <a:ext cx="1245970" cy="546832"/>
          </a:xfrm>
          <a:prstGeom prst="accentBorderCallout2">
            <a:avLst>
              <a:gd name="adj1" fmla="val 52249"/>
              <a:gd name="adj2" fmla="val -11984"/>
              <a:gd name="adj3" fmla="val 95564"/>
              <a:gd name="adj4" fmla="val -34850"/>
              <a:gd name="adj5" fmla="val 135133"/>
              <a:gd name="adj6" fmla="val -342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vue électrique</a:t>
            </a:r>
          </a:p>
        </p:txBody>
      </p:sp>
    </p:spTree>
    <p:extLst>
      <p:ext uri="{BB962C8B-B14F-4D97-AF65-F5344CB8AC3E}">
        <p14:creationId xmlns:p14="http://schemas.microsoft.com/office/powerpoint/2010/main" val="27046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26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350337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02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737772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21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1925527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FF3C2F-75D8-4985-9EF4-172ADEC5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27</a:t>
            </a:fld>
            <a:endParaRPr lang="fr-FR"/>
          </a:p>
        </p:txBody>
      </p:sp>
      <p:cxnSp>
        <p:nvCxnSpPr>
          <p:cNvPr id="8" name="Straight Connector 1">
            <a:extLst>
              <a:ext uri="{FF2B5EF4-FFF2-40B4-BE49-F238E27FC236}">
                <a16:creationId xmlns:a16="http://schemas.microsoft.com/office/drawing/2014/main" id="{BB713A6D-A92D-4555-8B74-F57E8FF65546}"/>
              </a:ext>
            </a:extLst>
          </p:cNvPr>
          <p:cNvCxnSpPr/>
          <p:nvPr/>
        </p:nvCxnSpPr>
        <p:spPr>
          <a:xfrm flipV="1">
            <a:off x="0" y="4011191"/>
            <a:ext cx="21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125806B2-83D0-41CF-A253-06C6C66ED9EA}"/>
              </a:ext>
            </a:extLst>
          </p:cNvPr>
          <p:cNvSpPr txBox="1"/>
          <p:nvPr/>
        </p:nvSpPr>
        <p:spPr>
          <a:xfrm>
            <a:off x="1" y="3429000"/>
            <a:ext cx="2178738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Perspectives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6AA70-CCFF-4D3E-9A68-E02FE454F29C}"/>
              </a:ext>
            </a:extLst>
          </p:cNvPr>
          <p:cNvSpPr/>
          <p:nvPr/>
        </p:nvSpPr>
        <p:spPr>
          <a:xfrm>
            <a:off x="707921" y="1732185"/>
            <a:ext cx="6327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Apprendre et appliquer des nouvelles technologies</a:t>
            </a:r>
          </a:p>
          <a:p>
            <a:pPr marL="342900" indent="-342900">
              <a:buFont typeface="Wingdings" pitchFamily="2" charset="2"/>
              <a:buChar char="q"/>
            </a:pPr>
            <a:endParaRPr lang="fr-FR" sz="2000" dirty="0"/>
          </a:p>
          <a:p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Intégration dans le monde professionnel</a:t>
            </a:r>
          </a:p>
          <a:p>
            <a:pPr marL="342900" indent="-342900">
              <a:buFont typeface="Wingdings" pitchFamily="2" charset="2"/>
              <a:buChar char="q"/>
            </a:pPr>
            <a:endParaRPr lang="fr-FR" sz="2000" dirty="0"/>
          </a:p>
          <a:p>
            <a:endParaRPr lang="fr-FR" sz="2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EF003D-510E-4574-A3E1-B32C9AC00182}"/>
              </a:ext>
            </a:extLst>
          </p:cNvPr>
          <p:cNvSpPr txBox="1"/>
          <p:nvPr/>
        </p:nvSpPr>
        <p:spPr>
          <a:xfrm>
            <a:off x="707921" y="4118376"/>
            <a:ext cx="5869860" cy="160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fr-FR" dirty="0"/>
              <a:t>Système de régulation facilement extensible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fr-FR" dirty="0"/>
              <a:t>Ajout des nouvelles fonctions pour le système SCADA</a:t>
            </a:r>
          </a:p>
        </p:txBody>
      </p:sp>
    </p:spTree>
    <p:extLst>
      <p:ext uri="{BB962C8B-B14F-4D97-AF65-F5344CB8AC3E}">
        <p14:creationId xmlns:p14="http://schemas.microsoft.com/office/powerpoint/2010/main" val="25639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2F004-1DBC-412B-AC66-7C484CFB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28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991BD6-A27B-4AB8-9D20-27CC7BB3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3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296161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9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288457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A12B5E-EFC9-4712-9B82-4DEF7DF6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4</a:t>
            </a:fld>
            <a:endParaRPr lang="fr-FR"/>
          </a:p>
        </p:txBody>
      </p:sp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0" y="1392170"/>
            <a:ext cx="216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176943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Introduction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47D2671-AEA1-4A8D-99AB-756B5A23B05C}"/>
              </a:ext>
            </a:extLst>
          </p:cNvPr>
          <p:cNvGrpSpPr/>
          <p:nvPr/>
        </p:nvGrpSpPr>
        <p:grpSpPr>
          <a:xfrm>
            <a:off x="2741972" y="1363977"/>
            <a:ext cx="4133088" cy="4793077"/>
            <a:chOff x="500779" y="1785806"/>
            <a:chExt cx="4133088" cy="479307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AD57C1A-BC80-4F62-8DB1-880BD4467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79" y="1785806"/>
              <a:ext cx="4133088" cy="20360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0320606-9529-4F6B-BBA8-53328B828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79" y="3821870"/>
              <a:ext cx="4133088" cy="27570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182AEAA8-546F-4E53-B66D-F474CD5B6FA5}"/>
              </a:ext>
            </a:extLst>
          </p:cNvPr>
          <p:cNvGrpSpPr/>
          <p:nvPr/>
        </p:nvGrpSpPr>
        <p:grpSpPr>
          <a:xfrm>
            <a:off x="7876395" y="1865446"/>
            <a:ext cx="3242989" cy="3790139"/>
            <a:chOff x="7876395" y="1865446"/>
            <a:chExt cx="3242989" cy="3790139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98DD60D-3AA2-4561-AD42-B49B722F7F10}"/>
                </a:ext>
              </a:extLst>
            </p:cNvPr>
            <p:cNvGrpSpPr/>
            <p:nvPr/>
          </p:nvGrpSpPr>
          <p:grpSpPr>
            <a:xfrm>
              <a:off x="8002918" y="3512460"/>
              <a:ext cx="3116466" cy="2143125"/>
              <a:chOff x="8002918" y="3512460"/>
              <a:chExt cx="3116466" cy="2143125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C6639260-E340-461B-8DEF-1ABEDC47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6259" y="351246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8AFC299E-8962-40E0-9CB7-B1B0C7900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2918" y="3954022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027ACAB-3B72-43B1-821A-667F0A48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395" y="1865446"/>
              <a:ext cx="3028950" cy="1786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0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A12B5E-EFC9-4712-9B82-4DEF7DF6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5</a:t>
            </a:fld>
            <a:endParaRPr lang="fr-FR"/>
          </a:p>
        </p:txBody>
      </p:sp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0" y="1392170"/>
            <a:ext cx="252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375458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Sources d’eau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42A8877-8DBA-4966-B2B4-235C6E55600F}"/>
              </a:ext>
            </a:extLst>
          </p:cNvPr>
          <p:cNvSpPr/>
          <p:nvPr/>
        </p:nvSpPr>
        <p:spPr>
          <a:xfrm>
            <a:off x="3180428" y="1088182"/>
            <a:ext cx="2439756" cy="1680991"/>
          </a:xfrm>
          <a:prstGeom prst="round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0" b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C85B43F-E6F8-421B-BF7F-396E84898B3F}"/>
              </a:ext>
            </a:extLst>
          </p:cNvPr>
          <p:cNvSpPr/>
          <p:nvPr/>
        </p:nvSpPr>
        <p:spPr>
          <a:xfrm>
            <a:off x="3180428" y="2769174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177800" rIns="17780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Eaux libres de surface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C6F203E-D573-4390-8C8F-2D7F7B56B7EB}"/>
              </a:ext>
            </a:extLst>
          </p:cNvPr>
          <p:cNvSpPr/>
          <p:nvPr/>
        </p:nvSpPr>
        <p:spPr>
          <a:xfrm>
            <a:off x="5864262" y="1088182"/>
            <a:ext cx="2439756" cy="1680991"/>
          </a:xfrm>
          <a:prstGeom prst="round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44CF2B5-4DEA-4C48-BCD7-6B6AB3FE0E30}"/>
              </a:ext>
            </a:extLst>
          </p:cNvPr>
          <p:cNvSpPr/>
          <p:nvPr/>
        </p:nvSpPr>
        <p:spPr>
          <a:xfrm>
            <a:off x="5864262" y="2769174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177800" rIns="17780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Eaux souterraines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43BFA77-723D-4D95-9C6E-F7AF54EBE28A}"/>
              </a:ext>
            </a:extLst>
          </p:cNvPr>
          <p:cNvSpPr/>
          <p:nvPr/>
        </p:nvSpPr>
        <p:spPr>
          <a:xfrm>
            <a:off x="8548097" y="1088182"/>
            <a:ext cx="2439756" cy="1680991"/>
          </a:xfrm>
          <a:prstGeom prst="round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FEF978EC-C866-4334-A248-B2C8EBA2A526}"/>
              </a:ext>
            </a:extLst>
          </p:cNvPr>
          <p:cNvSpPr/>
          <p:nvPr/>
        </p:nvSpPr>
        <p:spPr>
          <a:xfrm>
            <a:off x="8548097" y="2769174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177800" rIns="17780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Eau de mer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E108BF6-BD15-4488-ADC1-63C641AC9D93}"/>
              </a:ext>
            </a:extLst>
          </p:cNvPr>
          <p:cNvSpPr/>
          <p:nvPr/>
        </p:nvSpPr>
        <p:spPr>
          <a:xfrm>
            <a:off x="4522345" y="3918299"/>
            <a:ext cx="2439756" cy="1680991"/>
          </a:xfrm>
          <a:prstGeom prst="round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827D73A6-4BD3-450D-BC35-FCA054F8C30E}"/>
              </a:ext>
            </a:extLst>
          </p:cNvPr>
          <p:cNvSpPr/>
          <p:nvPr/>
        </p:nvSpPr>
        <p:spPr>
          <a:xfrm>
            <a:off x="4522345" y="5599291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177800" rIns="17780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Icebergs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2258D5A-932E-4A51-AE46-AA827B18CEF1}"/>
              </a:ext>
            </a:extLst>
          </p:cNvPr>
          <p:cNvSpPr/>
          <p:nvPr/>
        </p:nvSpPr>
        <p:spPr>
          <a:xfrm>
            <a:off x="7206180" y="3918299"/>
            <a:ext cx="2439756" cy="1680991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E9E8A696-20BC-4DEF-A1FC-2F47EDAAD5D9}"/>
              </a:ext>
            </a:extLst>
          </p:cNvPr>
          <p:cNvSpPr/>
          <p:nvPr/>
        </p:nvSpPr>
        <p:spPr>
          <a:xfrm>
            <a:off x="7206180" y="5599291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0" tIns="177800" rIns="17780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Eaux usées</a:t>
            </a:r>
          </a:p>
        </p:txBody>
      </p:sp>
    </p:spTree>
    <p:extLst>
      <p:ext uri="{BB962C8B-B14F-4D97-AF65-F5344CB8AC3E}">
        <p14:creationId xmlns:p14="http://schemas.microsoft.com/office/powerpoint/2010/main" val="37376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5" grpId="0"/>
      <p:bldP spid="27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A12B5E-EFC9-4712-9B82-4DEF7DF6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6</a:t>
            </a:fld>
            <a:endParaRPr lang="fr-FR"/>
          </a:p>
        </p:txBody>
      </p:sp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468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4972900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Typologies d’adduction d’eau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6BECC-994A-4CA1-A78F-72C001510708}"/>
              </a:ext>
            </a:extLst>
          </p:cNvPr>
          <p:cNvSpPr/>
          <p:nvPr/>
        </p:nvSpPr>
        <p:spPr>
          <a:xfrm>
            <a:off x="2034110" y="1772707"/>
            <a:ext cx="3864791" cy="33125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CE35E6E-E8FF-4649-865C-877CD7C9DFEC}"/>
              </a:ext>
            </a:extLst>
          </p:cNvPr>
          <p:cNvSpPr/>
          <p:nvPr/>
        </p:nvSpPr>
        <p:spPr>
          <a:xfrm>
            <a:off x="2034110" y="5269576"/>
            <a:ext cx="3864791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600" kern="1200" dirty="0">
                <a:solidFill>
                  <a:schemeClr val="tx1"/>
                </a:solidFill>
              </a:rPr>
              <a:t>Adduction gravitaire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84C42C-2D24-4D7D-9B3B-563CA44908F5}"/>
              </a:ext>
            </a:extLst>
          </p:cNvPr>
          <p:cNvSpPr/>
          <p:nvPr/>
        </p:nvSpPr>
        <p:spPr>
          <a:xfrm>
            <a:off x="6293098" y="1772707"/>
            <a:ext cx="3864791" cy="331258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E5F37BA-5378-42A2-8AAB-257D7AEB2EEF}"/>
              </a:ext>
            </a:extLst>
          </p:cNvPr>
          <p:cNvSpPr/>
          <p:nvPr/>
        </p:nvSpPr>
        <p:spPr>
          <a:xfrm>
            <a:off x="6293098" y="5269576"/>
            <a:ext cx="3864791" cy="795020"/>
          </a:xfrm>
          <a:custGeom>
            <a:avLst/>
            <a:gdLst>
              <a:gd name="connsiteX0" fmla="*/ 0 w 3864791"/>
              <a:gd name="connsiteY0" fmla="*/ 0 h 795020"/>
              <a:gd name="connsiteX1" fmla="*/ 3864791 w 3864791"/>
              <a:gd name="connsiteY1" fmla="*/ 0 h 795020"/>
              <a:gd name="connsiteX2" fmla="*/ 3864791 w 3864791"/>
              <a:gd name="connsiteY2" fmla="*/ 795020 h 795020"/>
              <a:gd name="connsiteX3" fmla="*/ 0 w 3864791"/>
              <a:gd name="connsiteY3" fmla="*/ 795020 h 795020"/>
              <a:gd name="connsiteX4" fmla="*/ 0 w 3864791"/>
              <a:gd name="connsiteY4" fmla="*/ 0 h 79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791" h="795020">
                <a:moveTo>
                  <a:pt x="0" y="0"/>
                </a:moveTo>
                <a:lnTo>
                  <a:pt x="3864791" y="0"/>
                </a:lnTo>
                <a:lnTo>
                  <a:pt x="3864791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600" kern="1200" dirty="0">
                <a:solidFill>
                  <a:schemeClr val="tx1"/>
                </a:solidFill>
              </a:rPr>
              <a:t>Adduction par refoulement</a:t>
            </a:r>
          </a:p>
        </p:txBody>
      </p:sp>
    </p:spTree>
    <p:extLst>
      <p:ext uri="{BB962C8B-B14F-4D97-AF65-F5344CB8AC3E}">
        <p14:creationId xmlns:p14="http://schemas.microsoft.com/office/powerpoint/2010/main" val="420146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29FAD0-0851-4AAF-AF87-D7224517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7</a:t>
            </a:fld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02F615F-A09F-489A-A2E9-BF5FB86F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082149"/>
              </p:ext>
            </p:extLst>
          </p:nvPr>
        </p:nvGraphicFramePr>
        <p:xfrm>
          <a:off x="838200" y="737334"/>
          <a:ext cx="10515600" cy="538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69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063918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A12B5E-EFC9-4712-9B82-4DEF7DF6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200" y="6357600"/>
            <a:ext cx="2743200" cy="365125"/>
          </a:xfrm>
        </p:spPr>
        <p:txBody>
          <a:bodyPr/>
          <a:lstStyle/>
          <a:p>
            <a:fld id="{41ED9FBC-B001-4372-8050-A55BAC9E069C}" type="slidenum">
              <a:rPr lang="fr-FR" smtClean="0"/>
              <a:t>8</a:t>
            </a:fld>
            <a:endParaRPr lang="fr-FR" dirty="0"/>
          </a:p>
        </p:txBody>
      </p:sp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0" y="1392170"/>
            <a:ext cx="2567323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2664127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Cadre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0E2BA04-7931-41AD-9820-3D110C47EBAB}"/>
              </a:ext>
            </a:extLst>
          </p:cNvPr>
          <p:cNvSpPr/>
          <p:nvPr/>
        </p:nvSpPr>
        <p:spPr>
          <a:xfrm>
            <a:off x="301614" y="1723298"/>
            <a:ext cx="2236213" cy="2147576"/>
          </a:xfrm>
          <a:prstGeom prst="roundRect">
            <a:avLst>
              <a:gd name="adj" fmla="val 10000"/>
            </a:avLst>
          </a:prstGeom>
          <a:blipFill>
            <a:blip r:embed="rId8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A2978F-018C-4A9B-B50C-96B92BA2A0D7}"/>
              </a:ext>
            </a:extLst>
          </p:cNvPr>
          <p:cNvSpPr/>
          <p:nvPr/>
        </p:nvSpPr>
        <p:spPr>
          <a:xfrm>
            <a:off x="2717959" y="2480078"/>
            <a:ext cx="430744" cy="516032"/>
          </a:xfrm>
          <a:custGeom>
            <a:avLst/>
            <a:gdLst>
              <a:gd name="connsiteX0" fmla="*/ 0 w 269223"/>
              <a:gd name="connsiteY0" fmla="*/ 67168 h 335841"/>
              <a:gd name="connsiteX1" fmla="*/ 134612 w 269223"/>
              <a:gd name="connsiteY1" fmla="*/ 67168 h 335841"/>
              <a:gd name="connsiteX2" fmla="*/ 134612 w 269223"/>
              <a:gd name="connsiteY2" fmla="*/ 0 h 335841"/>
              <a:gd name="connsiteX3" fmla="*/ 269223 w 269223"/>
              <a:gd name="connsiteY3" fmla="*/ 167921 h 335841"/>
              <a:gd name="connsiteX4" fmla="*/ 134612 w 269223"/>
              <a:gd name="connsiteY4" fmla="*/ 335841 h 335841"/>
              <a:gd name="connsiteX5" fmla="*/ 134612 w 269223"/>
              <a:gd name="connsiteY5" fmla="*/ 268673 h 335841"/>
              <a:gd name="connsiteX6" fmla="*/ 0 w 269223"/>
              <a:gd name="connsiteY6" fmla="*/ 268673 h 335841"/>
              <a:gd name="connsiteX7" fmla="*/ 0 w 269223"/>
              <a:gd name="connsiteY7" fmla="*/ 67168 h 3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223" h="335841">
                <a:moveTo>
                  <a:pt x="0" y="67168"/>
                </a:moveTo>
                <a:lnTo>
                  <a:pt x="134612" y="67168"/>
                </a:lnTo>
                <a:lnTo>
                  <a:pt x="134612" y="0"/>
                </a:lnTo>
                <a:lnTo>
                  <a:pt x="269223" y="167921"/>
                </a:lnTo>
                <a:lnTo>
                  <a:pt x="134612" y="335841"/>
                </a:lnTo>
                <a:lnTo>
                  <a:pt x="134612" y="268673"/>
                </a:lnTo>
                <a:lnTo>
                  <a:pt x="0" y="268673"/>
                </a:lnTo>
                <a:lnTo>
                  <a:pt x="0" y="6716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7168" rIns="80767" bIns="671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84C0D43-E689-415C-BB92-371551A8386B}"/>
              </a:ext>
            </a:extLst>
          </p:cNvPr>
          <p:cNvSpPr/>
          <p:nvPr/>
        </p:nvSpPr>
        <p:spPr>
          <a:xfrm>
            <a:off x="6356056" y="1664306"/>
            <a:ext cx="2236213" cy="2147576"/>
          </a:xfrm>
          <a:prstGeom prst="roundRect">
            <a:avLst>
              <a:gd name="adj" fmla="val 10000"/>
            </a:avLst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2A745E7-2CE7-4271-9FA6-D78287143D43}"/>
              </a:ext>
            </a:extLst>
          </p:cNvPr>
          <p:cNvSpPr/>
          <p:nvPr/>
        </p:nvSpPr>
        <p:spPr>
          <a:xfrm>
            <a:off x="8772401" y="2480078"/>
            <a:ext cx="430744" cy="516032"/>
          </a:xfrm>
          <a:custGeom>
            <a:avLst/>
            <a:gdLst>
              <a:gd name="connsiteX0" fmla="*/ 0 w 269223"/>
              <a:gd name="connsiteY0" fmla="*/ 67168 h 335841"/>
              <a:gd name="connsiteX1" fmla="*/ 134612 w 269223"/>
              <a:gd name="connsiteY1" fmla="*/ 67168 h 335841"/>
              <a:gd name="connsiteX2" fmla="*/ 134612 w 269223"/>
              <a:gd name="connsiteY2" fmla="*/ 0 h 335841"/>
              <a:gd name="connsiteX3" fmla="*/ 269223 w 269223"/>
              <a:gd name="connsiteY3" fmla="*/ 167921 h 335841"/>
              <a:gd name="connsiteX4" fmla="*/ 134612 w 269223"/>
              <a:gd name="connsiteY4" fmla="*/ 335841 h 335841"/>
              <a:gd name="connsiteX5" fmla="*/ 134612 w 269223"/>
              <a:gd name="connsiteY5" fmla="*/ 268673 h 335841"/>
              <a:gd name="connsiteX6" fmla="*/ 0 w 269223"/>
              <a:gd name="connsiteY6" fmla="*/ 268673 h 335841"/>
              <a:gd name="connsiteX7" fmla="*/ 0 w 269223"/>
              <a:gd name="connsiteY7" fmla="*/ 67168 h 3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223" h="335841">
                <a:moveTo>
                  <a:pt x="0" y="67168"/>
                </a:moveTo>
                <a:lnTo>
                  <a:pt x="134612" y="67168"/>
                </a:lnTo>
                <a:lnTo>
                  <a:pt x="134612" y="0"/>
                </a:lnTo>
                <a:lnTo>
                  <a:pt x="269223" y="167921"/>
                </a:lnTo>
                <a:lnTo>
                  <a:pt x="134612" y="335841"/>
                </a:lnTo>
                <a:lnTo>
                  <a:pt x="134612" y="268673"/>
                </a:lnTo>
                <a:lnTo>
                  <a:pt x="0" y="268673"/>
                </a:lnTo>
                <a:lnTo>
                  <a:pt x="0" y="6716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7168" rIns="80767" bIns="671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8B041C-EF58-4E01-A9E8-137D4FC8DC0C}"/>
              </a:ext>
            </a:extLst>
          </p:cNvPr>
          <p:cNvSpPr/>
          <p:nvPr/>
        </p:nvSpPr>
        <p:spPr>
          <a:xfrm>
            <a:off x="9383276" y="1708550"/>
            <a:ext cx="2236213" cy="2147576"/>
          </a:xfrm>
          <a:prstGeom prst="roundRect">
            <a:avLst>
              <a:gd name="adj" fmla="val 1000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8DA3BD9F-5683-4AB6-AE13-AF66E22732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76" y="3501586"/>
            <a:ext cx="3076575" cy="2371725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FC13DD1-5A3E-48B0-BCC4-37CB3C684B31}"/>
              </a:ext>
            </a:extLst>
          </p:cNvPr>
          <p:cNvSpPr/>
          <p:nvPr/>
        </p:nvSpPr>
        <p:spPr>
          <a:xfrm>
            <a:off x="3304157" y="1605314"/>
            <a:ext cx="2236213" cy="2147576"/>
          </a:xfrm>
          <a:prstGeom prst="roundRect">
            <a:avLst>
              <a:gd name="adj" fmla="val 1000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77C1266-2626-4A65-A63B-F7C3EA125D13}"/>
              </a:ext>
            </a:extLst>
          </p:cNvPr>
          <p:cNvSpPr txBox="1"/>
          <p:nvPr/>
        </p:nvSpPr>
        <p:spPr>
          <a:xfrm>
            <a:off x="3365301" y="5930963"/>
            <a:ext cx="21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Station de pompage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F458A9E-0389-4A54-94E7-0E5B3E6CCE0E}"/>
              </a:ext>
            </a:extLst>
          </p:cNvPr>
          <p:cNvGrpSpPr/>
          <p:nvPr/>
        </p:nvGrpSpPr>
        <p:grpSpPr>
          <a:xfrm>
            <a:off x="9544021" y="4003606"/>
            <a:ext cx="2032706" cy="1678751"/>
            <a:chOff x="9412772" y="4092096"/>
            <a:chExt cx="2032706" cy="1678751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65E4957F-C7D9-4644-A735-848C0F36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16277" y="4614862"/>
              <a:ext cx="1829201" cy="1155985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BC8151FD-C05A-467A-B8B1-D0F62DDF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772" y="4092096"/>
              <a:ext cx="1441245" cy="1441245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78B344D1-C524-4B00-8064-119248E4EF30}"/>
              </a:ext>
            </a:extLst>
          </p:cNvPr>
          <p:cNvSpPr txBox="1"/>
          <p:nvPr/>
        </p:nvSpPr>
        <p:spPr>
          <a:xfrm>
            <a:off x="9588265" y="5698208"/>
            <a:ext cx="211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Système de contrôle-commande</a:t>
            </a: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C230F477-FD12-419D-9560-764E4FE3FDB6}"/>
              </a:ext>
            </a:extLst>
          </p:cNvPr>
          <p:cNvSpPr/>
          <p:nvPr/>
        </p:nvSpPr>
        <p:spPr>
          <a:xfrm rot="5400000">
            <a:off x="4546100" y="3764538"/>
            <a:ext cx="430744" cy="516032"/>
          </a:xfrm>
          <a:custGeom>
            <a:avLst/>
            <a:gdLst>
              <a:gd name="connsiteX0" fmla="*/ 0 w 269223"/>
              <a:gd name="connsiteY0" fmla="*/ 67168 h 335841"/>
              <a:gd name="connsiteX1" fmla="*/ 134612 w 269223"/>
              <a:gd name="connsiteY1" fmla="*/ 67168 h 335841"/>
              <a:gd name="connsiteX2" fmla="*/ 134612 w 269223"/>
              <a:gd name="connsiteY2" fmla="*/ 0 h 335841"/>
              <a:gd name="connsiteX3" fmla="*/ 269223 w 269223"/>
              <a:gd name="connsiteY3" fmla="*/ 167921 h 335841"/>
              <a:gd name="connsiteX4" fmla="*/ 134612 w 269223"/>
              <a:gd name="connsiteY4" fmla="*/ 335841 h 335841"/>
              <a:gd name="connsiteX5" fmla="*/ 134612 w 269223"/>
              <a:gd name="connsiteY5" fmla="*/ 268673 h 335841"/>
              <a:gd name="connsiteX6" fmla="*/ 0 w 269223"/>
              <a:gd name="connsiteY6" fmla="*/ 268673 h 335841"/>
              <a:gd name="connsiteX7" fmla="*/ 0 w 269223"/>
              <a:gd name="connsiteY7" fmla="*/ 67168 h 3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223" h="335841">
                <a:moveTo>
                  <a:pt x="0" y="67168"/>
                </a:moveTo>
                <a:lnTo>
                  <a:pt x="134612" y="67168"/>
                </a:lnTo>
                <a:lnTo>
                  <a:pt x="134612" y="0"/>
                </a:lnTo>
                <a:lnTo>
                  <a:pt x="269223" y="167921"/>
                </a:lnTo>
                <a:lnTo>
                  <a:pt x="134612" y="335841"/>
                </a:lnTo>
                <a:lnTo>
                  <a:pt x="134612" y="268673"/>
                </a:lnTo>
                <a:lnTo>
                  <a:pt x="0" y="268673"/>
                </a:lnTo>
                <a:lnTo>
                  <a:pt x="0" y="6716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7168" rIns="80767" bIns="671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4D8EA3A-9BED-4025-986F-A6FACDD77806}"/>
              </a:ext>
            </a:extLst>
          </p:cNvPr>
          <p:cNvSpPr/>
          <p:nvPr/>
        </p:nvSpPr>
        <p:spPr>
          <a:xfrm rot="5400000">
            <a:off x="10551482" y="3764538"/>
            <a:ext cx="430744" cy="516032"/>
          </a:xfrm>
          <a:custGeom>
            <a:avLst/>
            <a:gdLst>
              <a:gd name="connsiteX0" fmla="*/ 0 w 269223"/>
              <a:gd name="connsiteY0" fmla="*/ 67168 h 335841"/>
              <a:gd name="connsiteX1" fmla="*/ 134612 w 269223"/>
              <a:gd name="connsiteY1" fmla="*/ 67168 h 335841"/>
              <a:gd name="connsiteX2" fmla="*/ 134612 w 269223"/>
              <a:gd name="connsiteY2" fmla="*/ 0 h 335841"/>
              <a:gd name="connsiteX3" fmla="*/ 269223 w 269223"/>
              <a:gd name="connsiteY3" fmla="*/ 167921 h 335841"/>
              <a:gd name="connsiteX4" fmla="*/ 134612 w 269223"/>
              <a:gd name="connsiteY4" fmla="*/ 335841 h 335841"/>
              <a:gd name="connsiteX5" fmla="*/ 134612 w 269223"/>
              <a:gd name="connsiteY5" fmla="*/ 268673 h 335841"/>
              <a:gd name="connsiteX6" fmla="*/ 0 w 269223"/>
              <a:gd name="connsiteY6" fmla="*/ 268673 h 335841"/>
              <a:gd name="connsiteX7" fmla="*/ 0 w 269223"/>
              <a:gd name="connsiteY7" fmla="*/ 67168 h 3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223" h="335841">
                <a:moveTo>
                  <a:pt x="0" y="67168"/>
                </a:moveTo>
                <a:lnTo>
                  <a:pt x="134612" y="67168"/>
                </a:lnTo>
                <a:lnTo>
                  <a:pt x="134612" y="0"/>
                </a:lnTo>
                <a:lnTo>
                  <a:pt x="269223" y="167921"/>
                </a:lnTo>
                <a:lnTo>
                  <a:pt x="134612" y="335841"/>
                </a:lnTo>
                <a:lnTo>
                  <a:pt x="134612" y="268673"/>
                </a:lnTo>
                <a:lnTo>
                  <a:pt x="0" y="268673"/>
                </a:lnTo>
                <a:lnTo>
                  <a:pt x="0" y="6716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7168" rIns="80767" bIns="671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/>
          </a:p>
        </p:txBody>
      </p:sp>
      <p:sp>
        <p:nvSpPr>
          <p:cNvPr id="42" name="Flèche : gauche 41">
            <a:extLst>
              <a:ext uri="{FF2B5EF4-FFF2-40B4-BE49-F238E27FC236}">
                <a16:creationId xmlns:a16="http://schemas.microsoft.com/office/drawing/2014/main" id="{0A518B0F-E63C-4116-9C32-707F4ECA55D2}"/>
              </a:ext>
            </a:extLst>
          </p:cNvPr>
          <p:cNvSpPr/>
          <p:nvPr/>
        </p:nvSpPr>
        <p:spPr>
          <a:xfrm>
            <a:off x="6270469" y="4726491"/>
            <a:ext cx="2963633" cy="7689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Implémentation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56A95C6-2DED-4E8A-A6FB-D3E0BDBF8113}"/>
              </a:ext>
            </a:extLst>
          </p:cNvPr>
          <p:cNvSpPr txBox="1"/>
          <p:nvPr/>
        </p:nvSpPr>
        <p:spPr>
          <a:xfrm>
            <a:off x="4167011" y="1294974"/>
            <a:ext cx="21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Construction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4295D4-7A6D-4CF2-8D37-49DB65AD33A5}"/>
              </a:ext>
            </a:extLst>
          </p:cNvPr>
          <p:cNvSpPr txBox="1"/>
          <p:nvPr/>
        </p:nvSpPr>
        <p:spPr>
          <a:xfrm>
            <a:off x="9768883" y="1294974"/>
            <a:ext cx="21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Etude d’ingénierie </a:t>
            </a:r>
          </a:p>
        </p:txBody>
      </p:sp>
    </p:spTree>
    <p:extLst>
      <p:ext uri="{BB962C8B-B14F-4D97-AF65-F5344CB8AC3E}">
        <p14:creationId xmlns:p14="http://schemas.microsoft.com/office/powerpoint/2010/main" val="3902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8" grpId="0" animBg="1"/>
      <p:bldP spid="32" grpId="0"/>
      <p:bldP spid="36" grpId="0"/>
      <p:bldP spid="37" grpId="0" animBg="1"/>
      <p:bldP spid="38" grpId="0" animBg="1"/>
      <p:bldP spid="42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105C22B-6E43-4BE7-BC8F-AB8478A1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445490"/>
              </p:ext>
            </p:extLst>
          </p:nvPr>
        </p:nvGraphicFramePr>
        <p:xfrm>
          <a:off x="116114" y="29029"/>
          <a:ext cx="11887200" cy="74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1">
            <a:extLst>
              <a:ext uri="{FF2B5EF4-FFF2-40B4-BE49-F238E27FC236}">
                <a16:creationId xmlns:a16="http://schemas.microsoft.com/office/drawing/2014/main" id="{622D7CE1-2798-4D8B-ACC5-6115517EC2C5}"/>
              </a:ext>
            </a:extLst>
          </p:cNvPr>
          <p:cNvCxnSpPr/>
          <p:nvPr/>
        </p:nvCxnSpPr>
        <p:spPr>
          <a:xfrm flipV="1">
            <a:off x="-1" y="1392170"/>
            <a:ext cx="3240000" cy="1"/>
          </a:xfrm>
          <a:prstGeom prst="line">
            <a:avLst/>
          </a:prstGeom>
          <a:ln w="38100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E7EC11E6-3181-47C2-A731-2C1FEB77D511}"/>
              </a:ext>
            </a:extLst>
          </p:cNvPr>
          <p:cNvSpPr txBox="1"/>
          <p:nvPr/>
        </p:nvSpPr>
        <p:spPr>
          <a:xfrm>
            <a:off x="0" y="809979"/>
            <a:ext cx="3371949" cy="5539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000" b="1" dirty="0"/>
              <a:t>Organisme d’accueil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777409A-906C-4BFC-88ED-5E4E905E11C5}"/>
              </a:ext>
            </a:extLst>
          </p:cNvPr>
          <p:cNvSpPr/>
          <p:nvPr/>
        </p:nvSpPr>
        <p:spPr>
          <a:xfrm>
            <a:off x="5200192" y="4822724"/>
            <a:ext cx="1791617" cy="1658617"/>
          </a:xfrm>
          <a:prstGeom prst="roundRect">
            <a:avLst>
              <a:gd name="adj" fmla="val 10000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2BD33A-88BE-47B6-89F8-94B23FEFB460}"/>
              </a:ext>
            </a:extLst>
          </p:cNvPr>
          <p:cNvSpPr txBox="1"/>
          <p:nvPr/>
        </p:nvSpPr>
        <p:spPr>
          <a:xfrm>
            <a:off x="812235" y="1843548"/>
            <a:ext cx="6179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 err="1"/>
              <a:t>Petrogas-Systems</a:t>
            </a:r>
            <a:r>
              <a:rPr lang="fr-FR" dirty="0"/>
              <a:t> est une entreprise tunisienne d’intégration des solutions fondée en 2005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Fournit des solutions adaptées sur le marché national et international principalement dans le domaine de l’industrie du process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Leader dans le domaine d’intégration des systèmes automatisés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Certifié ISO 9001.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DE6D5-8D0F-4F6C-8487-B1130B4A0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962" y="1392170"/>
            <a:ext cx="3581900" cy="462027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CF34-36F8-424B-9BB7-9897178B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9FBC-B001-4372-8050-A55BAC9E069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9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1795</Words>
  <Application>Microsoft Office PowerPoint</Application>
  <PresentationFormat>Grand écran</PresentationFormat>
  <Paragraphs>410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Garamond</vt:lpstr>
      <vt:lpstr>Gill Sans</vt:lpstr>
      <vt:lpstr>Heiti SC Light</vt:lpstr>
      <vt:lpstr>Symbol</vt:lpstr>
      <vt:lpstr>Tahoma</vt:lpstr>
      <vt:lpstr>Times New Roman</vt:lpstr>
      <vt:lpstr>Wingdings</vt:lpstr>
      <vt:lpstr>Wingdings 3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Amine</dc:creator>
  <cp:lastModifiedBy>Amine</cp:lastModifiedBy>
  <cp:revision>765</cp:revision>
  <dcterms:created xsi:type="dcterms:W3CDTF">2018-06-13T15:04:22Z</dcterms:created>
  <dcterms:modified xsi:type="dcterms:W3CDTF">2018-06-24T22:11:57Z</dcterms:modified>
</cp:coreProperties>
</file>